
<file path=[Content_Types].xml><?xml version="1.0" encoding="utf-8"?>
<Types xmlns="http://schemas.openxmlformats.org/package/2006/content-types">
  <Default Extension="xml" ContentType="application/xml"/>
  <Default Extension="jpeg" ContentType="image/jpeg"/>
  <Default Extension="tiff" ContentType="image/tiff"/>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Lst>
  <p:notesMasterIdLst>
    <p:notesMasterId r:id="rId15"/>
  </p:notesMasterIdLst>
  <p:handoutMasterIdLst>
    <p:handoutMasterId r:id="rId16"/>
  </p:handoutMasterIdLst>
  <p:sldIdLst>
    <p:sldId id="421" r:id="rId2"/>
    <p:sldId id="518" r:id="rId3"/>
    <p:sldId id="487" r:id="rId4"/>
    <p:sldId id="490" r:id="rId5"/>
    <p:sldId id="493" r:id="rId6"/>
    <p:sldId id="521" r:id="rId7"/>
    <p:sldId id="520" r:id="rId8"/>
    <p:sldId id="499" r:id="rId9"/>
    <p:sldId id="494" r:id="rId10"/>
    <p:sldId id="515" r:id="rId11"/>
    <p:sldId id="516" r:id="rId12"/>
    <p:sldId id="517" r:id="rId13"/>
    <p:sldId id="519" r:id="rId14"/>
  </p:sldIdLst>
  <p:sldSz cx="12188825" cy="6858000"/>
  <p:notesSz cx="7010400" cy="9296400"/>
  <p:defaultTextStyle>
    <a:defPPr>
      <a:defRPr lang="en-US"/>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6">
          <p15:clr>
            <a:srgbClr val="A4A3A4"/>
          </p15:clr>
        </p15:guide>
        <p15:guide id="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iona Ehret-Kayser" initials="" lastIdx="2" clrIdx="0"/>
  <p:cmAuthor id="1" name="Renee Reyes" initials="" lastIdx="0" clrIdx="1"/>
  <p:cmAuthor id="2" name="Andrew Jacobs" initials="AJ" lastIdx="1" clrIdx="2">
    <p:extLst/>
  </p:cmAuthor>
  <p:cmAuthor id="3" name="Andrew Jacobs" initials="AJ [2]" lastIdx="1" clrIdx="3">
    <p:extLst/>
  </p:cmAuthor>
  <p:cmAuthor id="4" name="Andrew Jacobs" initials="AJ [3]"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DFDFD"/>
    <a:srgbClr val="7A7A7A"/>
    <a:srgbClr val="4C4C4C"/>
    <a:srgbClr val="6068B2"/>
    <a:srgbClr val="3E87CB"/>
    <a:srgbClr val="000000"/>
    <a:srgbClr val="030303"/>
    <a:srgbClr val="515151"/>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20" autoAdjust="0"/>
    <p:restoredTop sz="94669" autoAdjust="0"/>
  </p:normalViewPr>
  <p:slideViewPr>
    <p:cSldViewPr snapToGrid="0">
      <p:cViewPr>
        <p:scale>
          <a:sx n="100" d="100"/>
          <a:sy n="100" d="100"/>
        </p:scale>
        <p:origin x="800" y="-112"/>
      </p:cViewPr>
      <p:guideLst>
        <p:guide orient="horz" pos="266"/>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0"/>
    </p:cViewPr>
  </p:sorterViewPr>
  <p:notesViewPr>
    <p:cSldViewPr snapToGrid="0">
      <p:cViewPr varScale="1">
        <p:scale>
          <a:sx n="87" d="100"/>
          <a:sy n="87" d="100"/>
        </p:scale>
        <p:origin x="-3184" y="-1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61" cy="465140"/>
          </a:xfrm>
          <a:prstGeom prst="rect">
            <a:avLst/>
          </a:prstGeom>
        </p:spPr>
        <p:txBody>
          <a:bodyPr vert="horz" lIns="92226" tIns="46113" rIns="92226" bIns="46113" rtlCol="0"/>
          <a:lstStyle>
            <a:lvl1pPr algn="l">
              <a:defRPr sz="1200"/>
            </a:lvl1pPr>
          </a:lstStyle>
          <a:p>
            <a:endParaRPr lang="en-US" dirty="0">
              <a:latin typeface="Tahoma"/>
            </a:endParaRPr>
          </a:p>
        </p:txBody>
      </p:sp>
      <p:sp>
        <p:nvSpPr>
          <p:cNvPr id="3" name="Date Placeholder 2"/>
          <p:cNvSpPr>
            <a:spLocks noGrp="1"/>
          </p:cNvSpPr>
          <p:nvPr>
            <p:ph type="dt" sz="quarter" idx="1"/>
          </p:nvPr>
        </p:nvSpPr>
        <p:spPr>
          <a:xfrm>
            <a:off x="3970634" y="1"/>
            <a:ext cx="3038161" cy="465140"/>
          </a:xfrm>
          <a:prstGeom prst="rect">
            <a:avLst/>
          </a:prstGeom>
        </p:spPr>
        <p:txBody>
          <a:bodyPr vert="horz" lIns="92226" tIns="46113" rIns="92226" bIns="46113" rtlCol="0"/>
          <a:lstStyle>
            <a:lvl1pPr algn="r">
              <a:defRPr sz="1200"/>
            </a:lvl1pPr>
          </a:lstStyle>
          <a:p>
            <a:fld id="{6D6DEC17-6CC2-504B-8C8B-022A0B88263C}" type="datetimeFigureOut">
              <a:rPr lang="en-US" smtClean="0">
                <a:latin typeface="Tahoma"/>
              </a:rPr>
              <a:t>8/19/16</a:t>
            </a:fld>
            <a:endParaRPr lang="en-US" dirty="0">
              <a:latin typeface="Tahoma"/>
            </a:endParaRPr>
          </a:p>
        </p:txBody>
      </p:sp>
      <p:sp>
        <p:nvSpPr>
          <p:cNvPr id="4" name="Footer Placeholder 3"/>
          <p:cNvSpPr>
            <a:spLocks noGrp="1"/>
          </p:cNvSpPr>
          <p:nvPr>
            <p:ph type="ftr" sz="quarter" idx="2"/>
          </p:nvPr>
        </p:nvSpPr>
        <p:spPr>
          <a:xfrm>
            <a:off x="0" y="8829662"/>
            <a:ext cx="3038161" cy="465140"/>
          </a:xfrm>
          <a:prstGeom prst="rect">
            <a:avLst/>
          </a:prstGeom>
        </p:spPr>
        <p:txBody>
          <a:bodyPr vert="horz" lIns="92226" tIns="46113" rIns="92226" bIns="46113" rtlCol="0" anchor="b"/>
          <a:lstStyle>
            <a:lvl1pPr algn="l">
              <a:defRPr sz="1200"/>
            </a:lvl1pPr>
          </a:lstStyle>
          <a:p>
            <a:endParaRPr lang="en-US" dirty="0">
              <a:latin typeface="Tahoma"/>
            </a:endParaRPr>
          </a:p>
        </p:txBody>
      </p:sp>
      <p:sp>
        <p:nvSpPr>
          <p:cNvPr id="5" name="Slide Number Placeholder 4"/>
          <p:cNvSpPr>
            <a:spLocks noGrp="1"/>
          </p:cNvSpPr>
          <p:nvPr>
            <p:ph type="sldNum" sz="quarter" idx="3"/>
          </p:nvPr>
        </p:nvSpPr>
        <p:spPr>
          <a:xfrm>
            <a:off x="3970634" y="8829662"/>
            <a:ext cx="3038161" cy="465140"/>
          </a:xfrm>
          <a:prstGeom prst="rect">
            <a:avLst/>
          </a:prstGeom>
        </p:spPr>
        <p:txBody>
          <a:bodyPr vert="horz" lIns="92226" tIns="46113" rIns="92226" bIns="46113" rtlCol="0" anchor="b"/>
          <a:lstStyle>
            <a:lvl1pPr algn="r">
              <a:defRPr sz="1200"/>
            </a:lvl1pPr>
          </a:lstStyle>
          <a:p>
            <a:fld id="{722D122E-B046-5645-BCB4-51F61628BEC7}" type="slidenum">
              <a:rPr lang="en-US" smtClean="0">
                <a:latin typeface="Tahoma"/>
              </a:rPr>
              <a:t>‹#›</a:t>
            </a:fld>
            <a:endParaRPr lang="en-US" dirty="0">
              <a:latin typeface="Tahoma"/>
            </a:endParaRPr>
          </a:p>
        </p:txBody>
      </p:sp>
    </p:spTree>
    <p:extLst>
      <p:ext uri="{BB962C8B-B14F-4D97-AF65-F5344CB8AC3E}">
        <p14:creationId xmlns:p14="http://schemas.microsoft.com/office/powerpoint/2010/main" val="1408489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6" tIns="46588" rIns="93176" bIns="46588" rtlCol="0"/>
          <a:lstStyle>
            <a:lvl1pPr algn="l">
              <a:defRPr sz="1000">
                <a:latin typeface="Tahoma"/>
              </a:defRPr>
            </a:lvl1pPr>
          </a:lstStyle>
          <a:p>
            <a:endParaRPr lang="en-US" dirty="0"/>
          </a:p>
        </p:txBody>
      </p:sp>
      <p:sp>
        <p:nvSpPr>
          <p:cNvPr id="3" name="Date Placeholder 2"/>
          <p:cNvSpPr>
            <a:spLocks noGrp="1"/>
          </p:cNvSpPr>
          <p:nvPr>
            <p:ph type="dt" idx="1"/>
          </p:nvPr>
        </p:nvSpPr>
        <p:spPr>
          <a:xfrm>
            <a:off x="3970937" y="1"/>
            <a:ext cx="3037840" cy="464820"/>
          </a:xfrm>
          <a:prstGeom prst="rect">
            <a:avLst/>
          </a:prstGeom>
        </p:spPr>
        <p:txBody>
          <a:bodyPr vert="horz" lIns="93176" tIns="46588" rIns="93176" bIns="46588" rtlCol="0"/>
          <a:lstStyle>
            <a:lvl1pPr algn="r">
              <a:defRPr sz="1000">
                <a:latin typeface="Tahoma"/>
              </a:defRPr>
            </a:lvl1pPr>
          </a:lstStyle>
          <a:p>
            <a:fld id="{94BD8BE7-2CEE-4CB9-9ABE-658F4AD66801}" type="datetimeFigureOut">
              <a:rPr lang="en-US" smtClean="0"/>
              <a:pPr/>
              <a:t>8/19/16</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6" tIns="46588" rIns="93176" bIns="46588" rtlCol="0" anchor="ctr"/>
          <a:lstStyle/>
          <a:p>
            <a:endParaRPr lang="en-US" dirty="0"/>
          </a:p>
        </p:txBody>
      </p:sp>
      <p:sp>
        <p:nvSpPr>
          <p:cNvPr id="5" name="Notes Placeholder 4"/>
          <p:cNvSpPr>
            <a:spLocks noGrp="1"/>
          </p:cNvSpPr>
          <p:nvPr>
            <p:ph type="body" sz="quarter" idx="3"/>
          </p:nvPr>
        </p:nvSpPr>
        <p:spPr>
          <a:xfrm>
            <a:off x="405245" y="4415791"/>
            <a:ext cx="6203373" cy="4183380"/>
          </a:xfrm>
          <a:prstGeom prst="rect">
            <a:avLst/>
          </a:prstGeom>
        </p:spPr>
        <p:txBody>
          <a:bodyPr vert="horz" lIns="93176" tIns="46588" rIns="93176" bIns="4658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6" tIns="46588" rIns="93176" bIns="46588" rtlCol="0" anchor="b"/>
          <a:lstStyle>
            <a:lvl1pPr algn="l">
              <a:defRPr sz="1000">
                <a:latin typeface="Tahoma"/>
              </a:defRPr>
            </a:lvl1pPr>
          </a:lstStyle>
          <a:p>
            <a:endParaRPr lang="en-US" dirty="0"/>
          </a:p>
        </p:txBody>
      </p:sp>
      <p:sp>
        <p:nvSpPr>
          <p:cNvPr id="7" name="Slide Number Placeholder 6"/>
          <p:cNvSpPr>
            <a:spLocks noGrp="1"/>
          </p:cNvSpPr>
          <p:nvPr>
            <p:ph type="sldNum" sz="quarter" idx="5"/>
          </p:nvPr>
        </p:nvSpPr>
        <p:spPr>
          <a:xfrm>
            <a:off x="3970937" y="8829967"/>
            <a:ext cx="3037840" cy="464820"/>
          </a:xfrm>
          <a:prstGeom prst="rect">
            <a:avLst/>
          </a:prstGeom>
        </p:spPr>
        <p:txBody>
          <a:bodyPr vert="horz" lIns="93176" tIns="46588" rIns="93176" bIns="46588" rtlCol="0" anchor="b"/>
          <a:lstStyle>
            <a:lvl1pPr algn="r">
              <a:defRPr sz="1000">
                <a:latin typeface="Tahoma"/>
              </a:defRPr>
            </a:lvl1pPr>
          </a:lstStyle>
          <a:p>
            <a:fld id="{708EA56A-F1B3-4F1F-ACD0-DEC49C4A85DD}" type="slidenum">
              <a:rPr lang="en-US" smtClean="0"/>
              <a:pPr/>
              <a:t>‹#›</a:t>
            </a:fld>
            <a:endParaRPr lang="en-US" dirty="0"/>
          </a:p>
        </p:txBody>
      </p:sp>
    </p:spTree>
    <p:extLst>
      <p:ext uri="{BB962C8B-B14F-4D97-AF65-F5344CB8AC3E}">
        <p14:creationId xmlns:p14="http://schemas.microsoft.com/office/powerpoint/2010/main" val="2519166202"/>
      </p:ext>
    </p:extLst>
  </p:cSld>
  <p:clrMap bg1="lt1" tx1="dk1" bg2="lt2" tx2="dk2" accent1="accent1" accent2="accent2" accent3="accent3" accent4="accent4" accent5="accent5" accent6="accent6" hlink="hlink" folHlink="folHlink"/>
  <p:notesStyle>
    <a:lvl1pPr marL="0" algn="l" defTabSz="1172078" rtl="0" eaLnBrk="1" latinLnBrk="0" hangingPunct="1">
      <a:defRPr sz="900" kern="1200">
        <a:solidFill>
          <a:schemeClr val="tx1"/>
        </a:solidFill>
        <a:latin typeface="Arial" pitchFamily="34" charset="0"/>
        <a:ea typeface="+mn-ea"/>
        <a:cs typeface="Arial" pitchFamily="34" charset="0"/>
      </a:defRPr>
    </a:lvl1pPr>
    <a:lvl2pPr marL="586039" algn="l" defTabSz="1172078" rtl="0" eaLnBrk="1" latinLnBrk="0" hangingPunct="1">
      <a:defRPr sz="900" kern="1200">
        <a:solidFill>
          <a:schemeClr val="tx1"/>
        </a:solidFill>
        <a:latin typeface="Arial" pitchFamily="34" charset="0"/>
        <a:ea typeface="+mn-ea"/>
        <a:cs typeface="Arial" pitchFamily="34" charset="0"/>
      </a:defRPr>
    </a:lvl2pPr>
    <a:lvl3pPr marL="1172078" algn="l" defTabSz="1172078" rtl="0" eaLnBrk="1" latinLnBrk="0" hangingPunct="1">
      <a:defRPr sz="900" kern="1200">
        <a:solidFill>
          <a:schemeClr val="tx1"/>
        </a:solidFill>
        <a:latin typeface="Arial" pitchFamily="34" charset="0"/>
        <a:ea typeface="+mn-ea"/>
        <a:cs typeface="Arial" pitchFamily="34" charset="0"/>
      </a:defRPr>
    </a:lvl3pPr>
    <a:lvl4pPr marL="1758117" algn="l" defTabSz="1172078" rtl="0" eaLnBrk="1" latinLnBrk="0" hangingPunct="1">
      <a:defRPr sz="900" kern="1200">
        <a:solidFill>
          <a:schemeClr val="tx1"/>
        </a:solidFill>
        <a:latin typeface="Arial" pitchFamily="34" charset="0"/>
        <a:ea typeface="+mn-ea"/>
        <a:cs typeface="Arial" pitchFamily="34" charset="0"/>
      </a:defRPr>
    </a:lvl4pPr>
    <a:lvl5pPr marL="2344156" algn="l" defTabSz="1172078" rtl="0" eaLnBrk="1" latinLnBrk="0" hangingPunct="1">
      <a:defRPr sz="900" kern="1200">
        <a:solidFill>
          <a:schemeClr val="tx1"/>
        </a:solidFill>
        <a:latin typeface="Arial" pitchFamily="34" charset="0"/>
        <a:ea typeface="+mn-ea"/>
        <a:cs typeface="Arial" pitchFamily="34" charset="0"/>
      </a:defRPr>
    </a:lvl5pPr>
    <a:lvl6pPr marL="2930195" algn="l" defTabSz="1172078" rtl="0" eaLnBrk="1" latinLnBrk="0" hangingPunct="1">
      <a:defRPr sz="1500" kern="1200">
        <a:solidFill>
          <a:schemeClr val="tx1"/>
        </a:solidFill>
        <a:latin typeface="+mn-lt"/>
        <a:ea typeface="+mn-ea"/>
        <a:cs typeface="+mn-cs"/>
      </a:defRPr>
    </a:lvl6pPr>
    <a:lvl7pPr marL="3516234" algn="l" defTabSz="1172078" rtl="0" eaLnBrk="1" latinLnBrk="0" hangingPunct="1">
      <a:defRPr sz="1500" kern="1200">
        <a:solidFill>
          <a:schemeClr val="tx1"/>
        </a:solidFill>
        <a:latin typeface="+mn-lt"/>
        <a:ea typeface="+mn-ea"/>
        <a:cs typeface="+mn-cs"/>
      </a:defRPr>
    </a:lvl7pPr>
    <a:lvl8pPr marL="4102273" algn="l" defTabSz="1172078" rtl="0" eaLnBrk="1" latinLnBrk="0" hangingPunct="1">
      <a:defRPr sz="1500" kern="1200">
        <a:solidFill>
          <a:schemeClr val="tx1"/>
        </a:solidFill>
        <a:latin typeface="+mn-lt"/>
        <a:ea typeface="+mn-ea"/>
        <a:cs typeface="+mn-cs"/>
      </a:defRPr>
    </a:lvl8pPr>
    <a:lvl9pPr marL="4688312" algn="l" defTabSz="1172078"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1</a:t>
            </a:fld>
            <a:endParaRPr lang="en-US" dirty="0"/>
          </a:p>
        </p:txBody>
      </p:sp>
    </p:spTree>
    <p:extLst>
      <p:ext uri="{BB962C8B-B14F-4D97-AF65-F5344CB8AC3E}">
        <p14:creationId xmlns:p14="http://schemas.microsoft.com/office/powerpoint/2010/main" val="3849221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8EA56A-F1B3-4F1F-ACD0-DEC49C4A85DD}" type="slidenum">
              <a:rPr lang="en-US" smtClean="0"/>
              <a:pPr/>
              <a:t>3</a:t>
            </a:fld>
            <a:endParaRPr lang="en-US" dirty="0"/>
          </a:p>
        </p:txBody>
      </p:sp>
    </p:spTree>
    <p:extLst>
      <p:ext uri="{BB962C8B-B14F-4D97-AF65-F5344CB8AC3E}">
        <p14:creationId xmlns:p14="http://schemas.microsoft.com/office/powerpoint/2010/main" val="3778420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5245" y="4415791"/>
            <a:ext cx="6203373" cy="4183380"/>
          </a:xfrm>
        </p:spPr>
        <p:txBody>
          <a:bodyPr>
            <a:noAutofit/>
          </a:bodyPr>
          <a:lstStyle/>
          <a:p>
            <a:pPr>
              <a:lnSpc>
                <a:spcPct val="120000"/>
              </a:lnSpc>
            </a:pPr>
            <a:endParaRPr lang="en-US" sz="900" dirty="0" smtClean="0">
              <a:ea typeface="Tahoma" pitchFamily="34" charset="0"/>
            </a:endParaRPr>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5</a:t>
            </a:fld>
            <a:endParaRPr lang="en-US" sz="900" dirty="0"/>
          </a:p>
        </p:txBody>
      </p:sp>
    </p:spTree>
    <p:extLst>
      <p:ext uri="{BB962C8B-B14F-4D97-AF65-F5344CB8AC3E}">
        <p14:creationId xmlns:p14="http://schemas.microsoft.com/office/powerpoint/2010/main" val="4144855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5245" y="4415791"/>
            <a:ext cx="6203373" cy="4183380"/>
          </a:xfrm>
        </p:spPr>
        <p:txBody>
          <a:bodyPr>
            <a:noAutofit/>
          </a:bodyPr>
          <a:lstStyle/>
          <a:p>
            <a:pPr>
              <a:lnSpc>
                <a:spcPct val="120000"/>
              </a:lnSpc>
            </a:pPr>
            <a:endParaRPr lang="en-US" sz="900" dirty="0" smtClean="0">
              <a:ea typeface="Tahoma" pitchFamily="34" charset="0"/>
            </a:endParaRPr>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8</a:t>
            </a:fld>
            <a:endParaRPr lang="en-US" sz="900" dirty="0"/>
          </a:p>
        </p:txBody>
      </p:sp>
    </p:spTree>
    <p:extLst>
      <p:ext uri="{BB962C8B-B14F-4D97-AF65-F5344CB8AC3E}">
        <p14:creationId xmlns:p14="http://schemas.microsoft.com/office/powerpoint/2010/main" val="4144855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5245" y="4415791"/>
            <a:ext cx="6203373" cy="4183380"/>
          </a:xfrm>
        </p:spPr>
        <p:txBody>
          <a:bodyPr>
            <a:noAutofit/>
          </a:bodyPr>
          <a:lstStyle/>
          <a:p>
            <a:pPr>
              <a:lnSpc>
                <a:spcPct val="120000"/>
              </a:lnSpc>
            </a:pPr>
            <a:endParaRPr lang="en-US" sz="900" dirty="0" smtClean="0">
              <a:ea typeface="Tahoma" pitchFamily="34" charset="0"/>
            </a:endParaRPr>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9</a:t>
            </a:fld>
            <a:endParaRPr lang="en-US" sz="900" dirty="0"/>
          </a:p>
        </p:txBody>
      </p:sp>
    </p:spTree>
    <p:extLst>
      <p:ext uri="{BB962C8B-B14F-4D97-AF65-F5344CB8AC3E}">
        <p14:creationId xmlns:p14="http://schemas.microsoft.com/office/powerpoint/2010/main" val="4144855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13</a:t>
            </a:fld>
            <a:endParaRPr lang="en-US" dirty="0"/>
          </a:p>
        </p:txBody>
      </p:sp>
    </p:spTree>
    <p:extLst>
      <p:ext uri="{BB962C8B-B14F-4D97-AF65-F5344CB8AC3E}">
        <p14:creationId xmlns:p14="http://schemas.microsoft.com/office/powerpoint/2010/main" val="18027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8" name="Picture 1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6" name="Title 1"/>
          <p:cNvSpPr>
            <a:spLocks noGrp="1"/>
          </p:cNvSpPr>
          <p:nvPr>
            <p:ph type="ctrTitle" hasCustomPrompt="1"/>
          </p:nvPr>
        </p:nvSpPr>
        <p:spPr>
          <a:xfrm>
            <a:off x="542743" y="1587501"/>
            <a:ext cx="11141257" cy="495299"/>
          </a:xfrm>
          <a:noFill/>
        </p:spPr>
        <p:txBody>
          <a:bodyPr lIns="0" tIns="0" rIns="0" bIns="0" anchor="ctr" anchorCtr="0">
            <a:noAutofit/>
          </a:bodyPr>
          <a:lstStyle>
            <a:lvl1pPr>
              <a:lnSpc>
                <a:spcPct val="80000"/>
              </a:lnSpc>
              <a:spcBef>
                <a:spcPts val="0"/>
              </a:spcBef>
              <a:spcAft>
                <a:spcPts val="0"/>
              </a:spcAft>
              <a:defRPr sz="3800" b="1">
                <a:solidFill>
                  <a:schemeClr val="accent1"/>
                </a:solidFill>
              </a:defRPr>
            </a:lvl1pPr>
          </a:lstStyle>
          <a:p>
            <a:r>
              <a:rPr lang="en-US" dirty="0" smtClean="0"/>
              <a:t>PRESENTATION TITLE</a:t>
            </a:r>
            <a:endParaRPr lang="en-US" dirty="0"/>
          </a:p>
        </p:txBody>
      </p:sp>
      <p:sp>
        <p:nvSpPr>
          <p:cNvPr id="22" name="Rectangle 21"/>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2" name="TextBox 411"/>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sp>
        <p:nvSpPr>
          <p:cNvPr id="204" name="Text Placeholder 27"/>
          <p:cNvSpPr>
            <a:spLocks noGrp="1"/>
          </p:cNvSpPr>
          <p:nvPr>
            <p:ph type="body" sz="quarter" idx="10" hasCustomPrompt="1"/>
          </p:nvPr>
        </p:nvSpPr>
        <p:spPr>
          <a:xfrm>
            <a:off x="572449" y="20997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grpSp>
        <p:nvGrpSpPr>
          <p:cNvPr id="205" name="Group 204"/>
          <p:cNvGrpSpPr/>
          <p:nvPr userDrawn="1"/>
        </p:nvGrpSpPr>
        <p:grpSpPr>
          <a:xfrm>
            <a:off x="1206558" y="275335"/>
            <a:ext cx="11695521" cy="7269118"/>
            <a:chOff x="935649" y="38267"/>
            <a:chExt cx="11695521" cy="7269118"/>
          </a:xfrm>
        </p:grpSpPr>
        <p:cxnSp>
          <p:nvCxnSpPr>
            <p:cNvPr id="206" name="Straight Connector 205"/>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255"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a:stCxn id="258"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53" name="Oval 252"/>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4" name="Oval 253"/>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5" name="Oval 254"/>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6" name="Oval 255"/>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7" name="Oval 256"/>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8" name="Oval 257"/>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9" name="Oval 258"/>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0" name="Oval 259"/>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1" name="Oval 260"/>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2" name="Oval 261"/>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3" name="Oval 262"/>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4" name="Oval 263"/>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5" name="Oval 264"/>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6" name="Oval 265"/>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7" name="Oval 266"/>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8" name="Oval 267"/>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9" name="Oval 268"/>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0" name="Oval 269"/>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1" name="Oval 270"/>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2" name="Oval 271"/>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3" name="Oval 272"/>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4" name="Oval 273"/>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5" name="Oval 274"/>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6" name="Oval 275"/>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7" name="Oval 276"/>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8" name="Oval 277"/>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9" name="Oval 278"/>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0" name="Oval 279"/>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23117271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New Chapter 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grpSp>
        <p:nvGrpSpPr>
          <p:cNvPr id="602" name="Group 601"/>
          <p:cNvGrpSpPr/>
          <p:nvPr userDrawn="1"/>
        </p:nvGrpSpPr>
        <p:grpSpPr>
          <a:xfrm>
            <a:off x="1206558" y="275335"/>
            <a:ext cx="11695521" cy="7269118"/>
            <a:chOff x="935649" y="38267"/>
            <a:chExt cx="11695521" cy="7269118"/>
          </a:xfrm>
        </p:grpSpPr>
        <p:cxnSp>
          <p:nvCxnSpPr>
            <p:cNvPr id="603" name="Straight Connector 602"/>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4" name="Straight Connector 603"/>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5" name="Straight Connector 604"/>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6" name="Straight Connector 605"/>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7" name="Straight Connector 606"/>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8" name="Straight Connector 607"/>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9" name="Straight Connector 608"/>
            <p:cNvCxnSpPr>
              <a:stCxn id="652"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0" name="Straight Connector 609"/>
            <p:cNvCxnSpPr>
              <a:stCxn id="655"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1" name="Straight Connector 610"/>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2" name="Straight Connector 611"/>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3" name="Straight Connector 612"/>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4" name="Straight Connector 613"/>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5" name="Straight Connector 614"/>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6" name="Straight Connector 615"/>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7" name="Straight Connector 616"/>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8" name="Straight Connector 617"/>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9" name="Straight Connector 618"/>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0" name="Straight Connector 619"/>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1" name="Straight Connector 620"/>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2" name="Straight Connector 621"/>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3" name="Straight Connector 622"/>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4" name="Straight Connector 623"/>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5" name="Straight Connector 624"/>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6" name="Straight Connector 625"/>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7" name="Straight Connector 626"/>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8" name="Straight Connector 627"/>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9" name="Straight Connector 628"/>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0" name="Straight Connector 629"/>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1" name="Straight Connector 630"/>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2" name="Straight Connector 631"/>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3" name="Straight Connector 632"/>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4" name="Straight Connector 633"/>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5" name="Straight Connector 634"/>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6" name="Straight Connector 635"/>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7" name="Straight Connector 636"/>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8" name="Straight Connector 637"/>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9" name="Straight Connector 638"/>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0" name="Straight Connector 639"/>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2" name="Straight Connector 641"/>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3" name="Straight Connector 642"/>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4" name="Straight Connector 643"/>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5" name="Straight Connector 644"/>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6" name="Straight Connector 645"/>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7" name="Straight Connector 646"/>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8" name="Straight Connector 647"/>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9" name="Straight Connector 648"/>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650" name="Oval 649"/>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1" name="Oval 650"/>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2" name="Oval 651"/>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3" name="Oval 652"/>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4" name="Oval 653"/>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5" name="Oval 654"/>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6" name="Oval 655"/>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7" name="Oval 656"/>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8" name="Oval 657"/>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9" name="Oval 658"/>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0" name="Oval 659"/>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1" name="Oval 660"/>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2" name="Oval 661"/>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3" name="Oval 662"/>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4" name="Oval 663"/>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5" name="Oval 664"/>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6" name="Oval 665"/>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7" name="Oval 666"/>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8" name="Oval 667"/>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9" name="Oval 668"/>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0" name="Oval 669"/>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1" name="Oval 670"/>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2" name="Oval 671"/>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3" name="Oval 672"/>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4" name="Oval 673"/>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5" name="Oval 674"/>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6" name="Oval 675"/>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7" name="Oval 676"/>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
        <p:nvSpPr>
          <p:cNvPr id="680" name="Title 1"/>
          <p:cNvSpPr>
            <a:spLocks noGrp="1"/>
          </p:cNvSpPr>
          <p:nvPr>
            <p:ph type="ctrTitle" hasCustomPrompt="1"/>
          </p:nvPr>
        </p:nvSpPr>
        <p:spPr>
          <a:xfrm>
            <a:off x="542743" y="1547299"/>
            <a:ext cx="11141258" cy="577835"/>
          </a:xfrm>
          <a:noFill/>
        </p:spPr>
        <p:txBody>
          <a:bodyPr lIns="0" tIns="0" rIns="0" bIns="0" anchor="ctr" anchorCtr="0">
            <a:noAutofit/>
          </a:bodyPr>
          <a:lstStyle>
            <a:lvl1pPr marL="0" marR="0" indent="0" algn="l" defTabSz="1172078" rtl="0" eaLnBrk="1" fontAlgn="auto" latinLnBrk="0" hangingPunct="1">
              <a:lnSpc>
                <a:spcPct val="80000"/>
              </a:lnSpc>
              <a:spcBef>
                <a:spcPts val="0"/>
              </a:spcBef>
              <a:spcAft>
                <a:spcPts val="0"/>
              </a:spcAft>
              <a:buClrTx/>
              <a:buSzTx/>
              <a:buFontTx/>
              <a:buNone/>
              <a:tabLst/>
              <a:defRPr sz="3800" b="1">
                <a:solidFill>
                  <a:srgbClr val="44499C"/>
                </a:solidFill>
              </a:defRPr>
            </a:lvl1pPr>
          </a:lstStyle>
          <a:p>
            <a:r>
              <a:rPr lang="en-US" dirty="0" smtClean="0"/>
              <a:t>INTRODUCING XYZ </a:t>
            </a:r>
            <a:endParaRPr lang="en-US" dirty="0"/>
          </a:p>
        </p:txBody>
      </p:sp>
      <p:sp>
        <p:nvSpPr>
          <p:cNvPr id="681" name="Rectangle 5"/>
          <p:cNvSpPr>
            <a:spLocks noGrp="1" noChangeArrowheads="1"/>
          </p:cNvSpPr>
          <p:nvPr>
            <p:ph type="subTitle" idx="1" hasCustomPrompt="1"/>
          </p:nvPr>
        </p:nvSpPr>
        <p:spPr>
          <a:xfrm>
            <a:off x="569966" y="2058209"/>
            <a:ext cx="11139434"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smtClean="0"/>
              <a:t>Insert tagline</a:t>
            </a:r>
            <a:endParaRPr lang="en-US" dirty="0"/>
          </a:p>
        </p:txBody>
      </p:sp>
    </p:spTree>
    <p:extLst>
      <p:ext uri="{BB962C8B-B14F-4D97-AF65-F5344CB8AC3E}">
        <p14:creationId xmlns:p14="http://schemas.microsoft.com/office/powerpoint/2010/main" val="9968848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New Chapter Blank">
    <p:spTree>
      <p:nvGrpSpPr>
        <p:cNvPr id="1" name=""/>
        <p:cNvGrpSpPr/>
        <p:nvPr/>
      </p:nvGrpSpPr>
      <p:grpSpPr>
        <a:xfrm>
          <a:off x="0" y="0"/>
          <a:ext cx="0" cy="0"/>
          <a:chOff x="0" y="0"/>
          <a:chExt cx="0" cy="0"/>
        </a:xfrm>
      </p:grpSpPr>
      <p:pic>
        <p:nvPicPr>
          <p:cNvPr id="6" name="Picture 5" descr="curtain-slide-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400" y="-10914"/>
            <a:ext cx="12280900" cy="6908006"/>
          </a:xfrm>
          <a:prstGeom prst="rect">
            <a:avLst/>
          </a:prstGeom>
        </p:spPr>
      </p:pic>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sp>
        <p:nvSpPr>
          <p:cNvPr id="17" name="Title 1"/>
          <p:cNvSpPr>
            <a:spLocks noGrp="1"/>
          </p:cNvSpPr>
          <p:nvPr>
            <p:ph type="ctrTitle" hasCustomPrompt="1"/>
          </p:nvPr>
        </p:nvSpPr>
        <p:spPr>
          <a:xfrm>
            <a:off x="0" y="3140083"/>
            <a:ext cx="12188825" cy="577835"/>
          </a:xfrm>
          <a:noFill/>
          <a:effectLst/>
        </p:spPr>
        <p:txBody>
          <a:bodyPr lIns="0" tIns="0" rIns="0" bIns="0" anchor="ctr" anchorCtr="0">
            <a:noAutofit/>
          </a:bodyPr>
          <a:lstStyle>
            <a:lvl1pPr algn="ctr">
              <a:lnSpc>
                <a:spcPts val="5127"/>
              </a:lnSpc>
              <a:spcBef>
                <a:spcPts val="0"/>
              </a:spcBef>
              <a:spcAft>
                <a:spcPts val="0"/>
              </a:spcAft>
              <a:defRPr sz="5400" b="0" cap="none" baseline="0">
                <a:solidFill>
                  <a:schemeClr val="bg1"/>
                </a:solidFill>
                <a:latin typeface="+mj-lt"/>
              </a:defRPr>
            </a:lvl1pPr>
          </a:lstStyle>
          <a:p>
            <a:r>
              <a:rPr lang="en-US" dirty="0" smtClean="0"/>
              <a:t>Introducing XYZ </a:t>
            </a:r>
            <a:endParaRPr lang="en-US" dirty="0"/>
          </a:p>
        </p:txBody>
      </p:sp>
    </p:spTree>
    <p:extLst>
      <p:ext uri="{BB962C8B-B14F-4D97-AF65-F5344CB8AC3E}">
        <p14:creationId xmlns:p14="http://schemas.microsoft.com/office/powerpoint/2010/main" val="78156273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New Chapter Blank">
    <p:spTree>
      <p:nvGrpSpPr>
        <p:cNvPr id="1" name=""/>
        <p:cNvGrpSpPr/>
        <p:nvPr/>
      </p:nvGrpSpPr>
      <p:grpSpPr>
        <a:xfrm>
          <a:off x="0" y="0"/>
          <a:ext cx="0" cy="0"/>
          <a:chOff x="0" y="0"/>
          <a:chExt cx="0" cy="0"/>
        </a:xfrm>
      </p:grpSpPr>
      <p:pic>
        <p:nvPicPr>
          <p:cNvPr id="9" name="Picture 8" descr="curtain-slide-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33" y="0"/>
            <a:ext cx="12280900" cy="6908006"/>
          </a:xfrm>
          <a:prstGeom prst="rect">
            <a:avLst/>
          </a:prstGeom>
        </p:spPr>
      </p:pic>
      <p:sp>
        <p:nvSpPr>
          <p:cNvPr id="17" name="Title 1"/>
          <p:cNvSpPr>
            <a:spLocks noGrp="1"/>
          </p:cNvSpPr>
          <p:nvPr>
            <p:ph type="ctrTitle" hasCustomPrompt="1"/>
          </p:nvPr>
        </p:nvSpPr>
        <p:spPr>
          <a:xfrm>
            <a:off x="482600" y="2271199"/>
            <a:ext cx="11282987" cy="577835"/>
          </a:xfrm>
          <a:noFill/>
          <a:effectLst/>
        </p:spPr>
        <p:txBody>
          <a:bodyPr lIns="0" tIns="0" rIns="0" bIns="0" anchor="ctr" anchorCtr="0">
            <a:noAutofit/>
          </a:bodyPr>
          <a:lstStyle>
            <a:lvl1pPr algn="l">
              <a:lnSpc>
                <a:spcPts val="5127"/>
              </a:lnSpc>
              <a:spcBef>
                <a:spcPts val="0"/>
              </a:spcBef>
              <a:spcAft>
                <a:spcPts val="0"/>
              </a:spcAft>
              <a:defRPr sz="5400" b="0" cap="all" baseline="0">
                <a:solidFill>
                  <a:schemeClr val="bg1"/>
                </a:solidFill>
                <a:latin typeface="+mj-lt"/>
              </a:defRPr>
            </a:lvl1pPr>
          </a:lstStyle>
          <a:p>
            <a:r>
              <a:rPr lang="en-US" dirty="0" smtClean="0"/>
              <a:t>Introducing XYZ </a:t>
            </a:r>
            <a:endParaRPr lang="en-US" dirty="0"/>
          </a:p>
        </p:txBody>
      </p:sp>
      <p:grpSp>
        <p:nvGrpSpPr>
          <p:cNvPr id="215" name="Group 214"/>
          <p:cNvGrpSpPr/>
          <p:nvPr userDrawn="1"/>
        </p:nvGrpSpPr>
        <p:grpSpPr>
          <a:xfrm>
            <a:off x="1206558" y="275335"/>
            <a:ext cx="11556943" cy="7260324"/>
            <a:chOff x="1206558" y="275335"/>
            <a:chExt cx="11556943" cy="7260324"/>
          </a:xfrm>
        </p:grpSpPr>
        <p:cxnSp>
          <p:nvCxnSpPr>
            <p:cNvPr id="216" name="Straight Connector 215"/>
            <p:cNvCxnSpPr/>
            <p:nvPr userDrawn="1"/>
          </p:nvCxnSpPr>
          <p:spPr>
            <a:xfrm flipH="1" flipV="1">
              <a:off x="11214100" y="5448300"/>
              <a:ext cx="1549401" cy="1651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3420521" y="4639735"/>
              <a:ext cx="6066379" cy="59266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5067265" y="4226984"/>
              <a:ext cx="4432335" cy="919691"/>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7629525" y="4419600"/>
              <a:ext cx="1901825" cy="6159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7362825" y="3876675"/>
              <a:ext cx="2209800" cy="10604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8121650" y="3832225"/>
              <a:ext cx="1504950" cy="10001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8950038" y="4099743"/>
              <a:ext cx="749587" cy="643707"/>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8748080" y="3475496"/>
              <a:ext cx="1028126" cy="118896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9985375" y="1898650"/>
              <a:ext cx="282575" cy="25463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9727358" y="2547410"/>
              <a:ext cx="442929" cy="1923244"/>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9680575" y="3368675"/>
              <a:ext cx="384175" cy="11271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9636166" y="4238623"/>
              <a:ext cx="238084" cy="352427"/>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9318625" y="3225800"/>
              <a:ext cx="650875" cy="13081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10350500" y="6188806"/>
              <a:ext cx="1649" cy="1346853"/>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flipV="1">
              <a:off x="7118350" y="5721351"/>
              <a:ext cx="2463800" cy="1225549"/>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flipV="1">
              <a:off x="9077325" y="5819775"/>
              <a:ext cx="565150" cy="396876"/>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flipV="1">
              <a:off x="8569325" y="5911850"/>
              <a:ext cx="1152525" cy="10858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9554610" y="6121399"/>
              <a:ext cx="469924" cy="117263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9817076" y="6159500"/>
              <a:ext cx="304824" cy="119803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10100709" y="6184899"/>
              <a:ext cx="131258" cy="1086276"/>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H="1" flipV="1">
              <a:off x="10477501" y="6184900"/>
              <a:ext cx="122766" cy="973667"/>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H="1" flipV="1">
              <a:off x="10598150" y="6153150"/>
              <a:ext cx="139700" cy="4889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H="1" flipV="1">
              <a:off x="10699750" y="6121400"/>
              <a:ext cx="531259" cy="11895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H="1" flipV="1">
              <a:off x="10798175" y="6064250"/>
              <a:ext cx="747159" cy="1218143"/>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H="1" flipV="1">
              <a:off x="10890250" y="6000750"/>
              <a:ext cx="1013859" cy="124671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H="1" flipV="1">
              <a:off x="10988675" y="5915025"/>
              <a:ext cx="1467886" cy="13546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H="1" flipV="1">
              <a:off x="11064876" y="5800727"/>
              <a:ext cx="796162" cy="517142"/>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H="1" flipV="1">
              <a:off x="11188700" y="5575300"/>
              <a:ext cx="1435100" cy="3175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H="1" flipV="1">
              <a:off x="11137900" y="5689600"/>
              <a:ext cx="1460500" cy="5334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704975" y="5321301"/>
              <a:ext cx="7775575" cy="6349"/>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a:off x="11226800" y="5327650"/>
              <a:ext cx="1319291" cy="211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H="1">
              <a:off x="10375900" y="1196975"/>
              <a:ext cx="1" cy="32448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H="1">
              <a:off x="10474325" y="1057275"/>
              <a:ext cx="393700" cy="339407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H="1">
              <a:off x="10585451" y="669925"/>
              <a:ext cx="901699" cy="38036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10683875" y="1022350"/>
              <a:ext cx="1323976" cy="34893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H="1">
              <a:off x="10782300" y="2193925"/>
              <a:ext cx="1336675" cy="23622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H="1">
              <a:off x="10883900" y="2590800"/>
              <a:ext cx="1536702" cy="20415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H="1">
              <a:off x="10998201" y="3648075"/>
              <a:ext cx="1089024" cy="10763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H="1">
              <a:off x="11074401" y="3927475"/>
              <a:ext cx="1311274" cy="9112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H="1">
              <a:off x="11153777" y="4543425"/>
              <a:ext cx="863598" cy="415164"/>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H="1">
              <a:off x="11192934" y="4752975"/>
              <a:ext cx="1164166" cy="322792"/>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H="1">
              <a:off x="11217276" y="5060950"/>
              <a:ext cx="1190624" cy="1397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58" name="Oval 257"/>
            <p:cNvSpPr/>
            <p:nvPr userDrawn="1"/>
          </p:nvSpPr>
          <p:spPr>
            <a:xfrm>
              <a:off x="9580009" y="4542368"/>
              <a:ext cx="1549400" cy="1549400"/>
            </a:xfrm>
            <a:prstGeom prst="ellipse">
              <a:avLst/>
            </a:prstGeom>
            <a:noFill/>
            <a:ln w="1905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9" name="Oval 258"/>
            <p:cNvSpPr/>
            <p:nvPr userDrawn="1"/>
          </p:nvSpPr>
          <p:spPr>
            <a:xfrm>
              <a:off x="4724364" y="4017433"/>
              <a:ext cx="318005" cy="318005"/>
            </a:xfrm>
            <a:prstGeom prst="ellipse">
              <a:avLst/>
            </a:prstGeom>
            <a:noFill/>
            <a:ln w="635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0" name="Oval 259"/>
            <p:cNvSpPr/>
            <p:nvPr userDrawn="1"/>
          </p:nvSpPr>
          <p:spPr>
            <a:xfrm>
              <a:off x="8843390" y="3989921"/>
              <a:ext cx="113787" cy="113786"/>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1" name="Oval 260"/>
            <p:cNvSpPr/>
            <p:nvPr userDrawn="1"/>
          </p:nvSpPr>
          <p:spPr>
            <a:xfrm>
              <a:off x="9552476" y="4146549"/>
              <a:ext cx="95499" cy="95499"/>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2" name="Oval 261"/>
            <p:cNvSpPr/>
            <p:nvPr userDrawn="1"/>
          </p:nvSpPr>
          <p:spPr>
            <a:xfrm>
              <a:off x="9575778" y="3213104"/>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3" name="Oval 262"/>
            <p:cNvSpPr/>
            <p:nvPr userDrawn="1"/>
          </p:nvSpPr>
          <p:spPr>
            <a:xfrm>
              <a:off x="8562940" y="3287181"/>
              <a:ext cx="209465" cy="209465"/>
            </a:xfrm>
            <a:prstGeom prst="ellipse">
              <a:avLst/>
            </a:prstGeom>
            <a:noFill/>
            <a:ln w="2222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4" name="Oval 263"/>
            <p:cNvSpPr/>
            <p:nvPr userDrawn="1"/>
          </p:nvSpPr>
          <p:spPr>
            <a:xfrm>
              <a:off x="7090813" y="3678769"/>
              <a:ext cx="263137" cy="263137"/>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5" name="Oval 264"/>
            <p:cNvSpPr/>
            <p:nvPr userDrawn="1"/>
          </p:nvSpPr>
          <p:spPr>
            <a:xfrm>
              <a:off x="9173611" y="3034245"/>
              <a:ext cx="180841" cy="18084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6" name="Oval 265"/>
            <p:cNvSpPr/>
            <p:nvPr userDrawn="1"/>
          </p:nvSpPr>
          <p:spPr>
            <a:xfrm>
              <a:off x="10727239" y="676933"/>
              <a:ext cx="345435" cy="345435"/>
            </a:xfrm>
            <a:prstGeom prst="ellipse">
              <a:avLst/>
            </a:prstGeom>
            <a:noFill/>
            <a:ln w="698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7" name="Oval 266"/>
            <p:cNvSpPr/>
            <p:nvPr userDrawn="1"/>
          </p:nvSpPr>
          <p:spPr>
            <a:xfrm>
              <a:off x="1206558" y="5113865"/>
              <a:ext cx="455162" cy="455162"/>
            </a:xfrm>
            <a:prstGeom prst="ellipse">
              <a:avLst/>
            </a:prstGeom>
            <a:noFill/>
            <a:ln w="7302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8" name="Oval 267"/>
            <p:cNvSpPr/>
            <p:nvPr userDrawn="1"/>
          </p:nvSpPr>
          <p:spPr>
            <a:xfrm>
              <a:off x="3263890" y="4555071"/>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9" name="Oval 268"/>
            <p:cNvSpPr/>
            <p:nvPr userDrawn="1"/>
          </p:nvSpPr>
          <p:spPr>
            <a:xfrm>
              <a:off x="7522611" y="4347636"/>
              <a:ext cx="95491" cy="95491"/>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0" name="Oval 269"/>
            <p:cNvSpPr/>
            <p:nvPr userDrawn="1"/>
          </p:nvSpPr>
          <p:spPr>
            <a:xfrm>
              <a:off x="7948061" y="3691470"/>
              <a:ext cx="171696" cy="171696"/>
            </a:xfrm>
            <a:prstGeom prst="ellipse">
              <a:avLst/>
            </a:prstGeom>
            <a:noFill/>
            <a:ln w="317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1" name="Oval 270"/>
            <p:cNvSpPr/>
            <p:nvPr userDrawn="1"/>
          </p:nvSpPr>
          <p:spPr>
            <a:xfrm>
              <a:off x="9825540" y="1612901"/>
              <a:ext cx="263141" cy="263141"/>
            </a:xfrm>
            <a:prstGeom prst="ellipse">
              <a:avLst/>
            </a:prstGeom>
            <a:noFill/>
            <a:ln w="508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2" name="Oval 271"/>
            <p:cNvSpPr/>
            <p:nvPr userDrawn="1"/>
          </p:nvSpPr>
          <p:spPr>
            <a:xfrm>
              <a:off x="10297560" y="1032936"/>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3" name="Oval 272"/>
            <p:cNvSpPr/>
            <p:nvPr userDrawn="1"/>
          </p:nvSpPr>
          <p:spPr>
            <a:xfrm>
              <a:off x="12090374" y="2040473"/>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4" name="Oval 273"/>
            <p:cNvSpPr/>
            <p:nvPr userDrawn="1"/>
          </p:nvSpPr>
          <p:spPr>
            <a:xfrm>
              <a:off x="11944332" y="768354"/>
              <a:ext cx="241805" cy="241805"/>
            </a:xfrm>
            <a:prstGeom prst="ellipse">
              <a:avLst/>
            </a:prstGeom>
            <a:noFill/>
            <a:ln w="381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5" name="Oval 274"/>
            <p:cNvSpPr/>
            <p:nvPr userDrawn="1"/>
          </p:nvSpPr>
          <p:spPr>
            <a:xfrm>
              <a:off x="11365689" y="275335"/>
              <a:ext cx="363723" cy="363723"/>
            </a:xfrm>
            <a:prstGeom prst="ellipse">
              <a:avLst/>
            </a:prstGeom>
            <a:noFill/>
            <a:ln w="698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6" name="Oval 275"/>
            <p:cNvSpPr/>
            <p:nvPr userDrawn="1"/>
          </p:nvSpPr>
          <p:spPr>
            <a:xfrm>
              <a:off x="3975596" y="5795432"/>
              <a:ext cx="263141" cy="26314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7" name="Oval 276"/>
            <p:cNvSpPr/>
            <p:nvPr userDrawn="1"/>
          </p:nvSpPr>
          <p:spPr>
            <a:xfrm>
              <a:off x="5101014" y="6273814"/>
              <a:ext cx="269236" cy="26923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8" name="Oval 277"/>
            <p:cNvSpPr/>
            <p:nvPr userDrawn="1"/>
          </p:nvSpPr>
          <p:spPr>
            <a:xfrm>
              <a:off x="9566890" y="2307168"/>
              <a:ext cx="226562" cy="226562"/>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9" name="Oval 278"/>
            <p:cNvSpPr/>
            <p:nvPr userDrawn="1"/>
          </p:nvSpPr>
          <p:spPr>
            <a:xfrm>
              <a:off x="12075544" y="3437470"/>
              <a:ext cx="226561" cy="22656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0" name="Oval 279"/>
            <p:cNvSpPr/>
            <p:nvPr userDrawn="1"/>
          </p:nvSpPr>
          <p:spPr>
            <a:xfrm>
              <a:off x="12021911" y="4432304"/>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1" name="Oval 280"/>
            <p:cNvSpPr/>
            <p:nvPr userDrawn="1"/>
          </p:nvSpPr>
          <p:spPr>
            <a:xfrm>
              <a:off x="11865790" y="6299215"/>
              <a:ext cx="180841" cy="18084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2" name="Oval 281"/>
            <p:cNvSpPr/>
            <p:nvPr userDrawn="1"/>
          </p:nvSpPr>
          <p:spPr>
            <a:xfrm>
              <a:off x="10702733" y="6653198"/>
              <a:ext cx="113787" cy="113786"/>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3" name="Oval 282"/>
            <p:cNvSpPr/>
            <p:nvPr userDrawn="1"/>
          </p:nvSpPr>
          <p:spPr>
            <a:xfrm>
              <a:off x="9423405" y="6718306"/>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4" name="Oval 283"/>
            <p:cNvSpPr/>
            <p:nvPr userDrawn="1"/>
          </p:nvSpPr>
          <p:spPr>
            <a:xfrm>
              <a:off x="6434517" y="6557436"/>
              <a:ext cx="226562" cy="226562"/>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5" name="Oval 284"/>
            <p:cNvSpPr/>
            <p:nvPr userDrawn="1"/>
          </p:nvSpPr>
          <p:spPr>
            <a:xfrm>
              <a:off x="8951345" y="6194431"/>
              <a:ext cx="122931" cy="122930"/>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cxnSp>
          <p:nvCxnSpPr>
            <p:cNvPr id="286" name="Straight Connector 285"/>
            <p:cNvCxnSpPr/>
            <p:nvPr userDrawn="1"/>
          </p:nvCxnSpPr>
          <p:spPr>
            <a:xfrm flipV="1">
              <a:off x="9023350" y="6000750"/>
              <a:ext cx="790575" cy="10096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9544050" y="6067426"/>
              <a:ext cx="371475" cy="6536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6671734" y="5621866"/>
              <a:ext cx="2870200" cy="994833"/>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376334" y="5528733"/>
              <a:ext cx="4131733" cy="8466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4258734" y="5422900"/>
              <a:ext cx="5228166" cy="482601"/>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883681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7" name="Content Placeholder 2"/>
          <p:cNvSpPr>
            <a:spLocks noGrp="1"/>
          </p:cNvSpPr>
          <p:nvPr userDrawn="1">
            <p:ph idx="1" hasCustomPrompt="1"/>
          </p:nvPr>
        </p:nvSpPr>
        <p:spPr>
          <a:xfrm>
            <a:off x="533255" y="1600200"/>
            <a:ext cx="11087245" cy="40259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 </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404769691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 No Bullets   ">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7" name="Content Placeholder 2"/>
          <p:cNvSpPr>
            <a:spLocks noGrp="1"/>
          </p:cNvSpPr>
          <p:nvPr userDrawn="1">
            <p:ph idx="1" hasCustomPrompt="1"/>
          </p:nvPr>
        </p:nvSpPr>
        <p:spPr>
          <a:xfrm>
            <a:off x="533255" y="1600200"/>
            <a:ext cx="11087245" cy="4025900"/>
          </a:xfrm>
          <a:prstGeom prst="rect">
            <a:avLst/>
          </a:prstGeom>
        </p:spPr>
        <p:txBody>
          <a:bodyPr lIns="0" tIns="0" rIns="0" bIns="0">
            <a:noAutofit/>
          </a:bodyPr>
          <a:lstStyle>
            <a:lvl1pPr marL="18288" indent="0">
              <a:spcBef>
                <a:spcPts val="600"/>
              </a:spcBef>
              <a:spcAft>
                <a:spcPts val="600"/>
              </a:spcAft>
              <a:buClr>
                <a:schemeClr val="tx2"/>
              </a:buClr>
              <a:buFont typeface="Wingdings" charset="2"/>
              <a:buNone/>
              <a:defRPr sz="2300">
                <a:latin typeface="+mn-lt"/>
              </a:defRPr>
            </a:lvl1pPr>
            <a:lvl2pPr marL="365760" indent="-256032">
              <a:spcBef>
                <a:spcPts val="600"/>
              </a:spcBef>
              <a:spcAft>
                <a:spcPts val="600"/>
              </a:spcAft>
              <a:buClr>
                <a:schemeClr val="tx2"/>
              </a:buClr>
              <a:buFont typeface="Wingdings" charset="2"/>
              <a:buChar char="§"/>
              <a:defRPr sz="2300">
                <a:latin typeface="+mn-lt"/>
              </a:defRPr>
            </a:lvl2pPr>
            <a:lvl3pPr marL="758952" indent="-256032">
              <a:spcBef>
                <a:spcPts val="600"/>
              </a:spcBef>
              <a:spcAft>
                <a:spcPts val="600"/>
              </a:spcAft>
              <a:buClr>
                <a:schemeClr val="tx2"/>
              </a:buClr>
              <a:buFont typeface="Wingdings" charset="2"/>
              <a:buChar char="§"/>
              <a:defRPr sz="2100">
                <a:latin typeface="+mn-lt"/>
              </a:defRPr>
            </a:lvl3pPr>
            <a:lvl4pPr marL="1133856" indent="-219456">
              <a:spcAft>
                <a:spcPts val="600"/>
              </a:spcAft>
              <a:buClr>
                <a:schemeClr val="tx2"/>
              </a:buClr>
              <a:buFont typeface="Wingdings" charset="2"/>
              <a:buChar char="§"/>
              <a:defRPr sz="1800">
                <a:latin typeface="+mn-lt"/>
              </a:defRPr>
            </a:lvl4pPr>
            <a:lvl5pPr marL="1472184"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18" name="TextBox 17"/>
          <p:cNvSpPr txBox="1"/>
          <p:nvPr userDrawn="1"/>
        </p:nvSpPr>
        <p:spPr>
          <a:xfrm>
            <a:off x="561735" y="6622876"/>
            <a:ext cx="5057902" cy="1384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296954959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 name="Content Placeholder 2"/>
          <p:cNvSpPr>
            <a:spLocks noGrp="1"/>
          </p:cNvSpPr>
          <p:nvPr>
            <p:ph idx="1" hasCustomPrompt="1"/>
          </p:nvPr>
        </p:nvSpPr>
        <p:spPr>
          <a:xfrm>
            <a:off x="6083300" y="2527300"/>
            <a:ext cx="5537200" cy="2489200"/>
          </a:xfrm>
          <a:prstGeom prst="rect">
            <a:avLst/>
          </a:prstGeom>
        </p:spPr>
        <p:txBody>
          <a:bodyPr lIns="0" tIns="0" rIns="0" bIns="0">
            <a:noAutofit/>
          </a:bodyPr>
          <a:lstStyle>
            <a:lvl1pPr marL="18288" indent="0">
              <a:spcBef>
                <a:spcPts val="600"/>
              </a:spcBef>
              <a:spcAft>
                <a:spcPts val="600"/>
              </a:spcAft>
              <a:buClr>
                <a:schemeClr val="tx2"/>
              </a:buClr>
              <a:buFont typeface="Wingdings" charset="2"/>
              <a:buNone/>
              <a:defRPr sz="2300">
                <a:latin typeface="+mn-lt"/>
              </a:defRPr>
            </a:lvl1pPr>
            <a:lvl2pPr marL="365760" indent="-256032">
              <a:spcBef>
                <a:spcPts val="600"/>
              </a:spcBef>
              <a:spcAft>
                <a:spcPts val="600"/>
              </a:spcAft>
              <a:buClr>
                <a:schemeClr val="tx2"/>
              </a:buClr>
              <a:buFont typeface="Wingdings" charset="2"/>
              <a:buChar char="§"/>
              <a:defRPr sz="2300">
                <a:latin typeface="+mn-lt"/>
              </a:defRPr>
            </a:lvl2pPr>
            <a:lvl3pPr marL="758952" indent="-256032">
              <a:spcBef>
                <a:spcPts val="600"/>
              </a:spcBef>
              <a:spcAft>
                <a:spcPts val="600"/>
              </a:spcAft>
              <a:buClr>
                <a:schemeClr val="tx2"/>
              </a:buClr>
              <a:buFont typeface="Wingdings" charset="2"/>
              <a:buChar char="§"/>
              <a:defRPr sz="2100">
                <a:latin typeface="+mn-lt"/>
              </a:defRPr>
            </a:lvl3pPr>
            <a:lvl4pPr marL="1133856" indent="-219456">
              <a:spcAft>
                <a:spcPts val="600"/>
              </a:spcAft>
              <a:buClr>
                <a:schemeClr val="tx2"/>
              </a:buClr>
              <a:buFont typeface="Wingdings" charset="2"/>
              <a:buChar char="§"/>
              <a:defRPr sz="1800">
                <a:latin typeface="+mn-lt"/>
              </a:defRPr>
            </a:lvl4pPr>
            <a:lvl5pPr marL="1472184"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0" name="Title 1"/>
          <p:cNvSpPr>
            <a:spLocks noGrp="1"/>
          </p:cNvSpPr>
          <p:nvPr>
            <p:ph type="ctrTitle" hasCustomPrompt="1"/>
          </p:nvPr>
        </p:nvSpPr>
        <p:spPr>
          <a:xfrm>
            <a:off x="6083299" y="1819276"/>
            <a:ext cx="5549929" cy="530224"/>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3"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252787549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Bullets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24" name="Title 1"/>
          <p:cNvSpPr>
            <a:spLocks noGrp="1"/>
          </p:cNvSpPr>
          <p:nvPr>
            <p:ph type="ctrTitle" hasCustomPrompt="1"/>
          </p:nvPr>
        </p:nvSpPr>
        <p:spPr>
          <a:xfrm>
            <a:off x="6083299" y="1819276"/>
            <a:ext cx="5549929" cy="530224"/>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 name="Content Placeholder 2"/>
          <p:cNvSpPr>
            <a:spLocks noGrp="1"/>
          </p:cNvSpPr>
          <p:nvPr>
            <p:ph idx="10" hasCustomPrompt="1"/>
          </p:nvPr>
        </p:nvSpPr>
        <p:spPr>
          <a:xfrm>
            <a:off x="6083300" y="2527300"/>
            <a:ext cx="5537200" cy="24765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7"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373112758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24" name="Title 1"/>
          <p:cNvSpPr>
            <a:spLocks noGrp="1"/>
          </p:cNvSpPr>
          <p:nvPr>
            <p:ph type="ctrTitle" hasCustomPrompt="1"/>
          </p:nvPr>
        </p:nvSpPr>
        <p:spPr>
          <a:xfrm>
            <a:off x="6083299" y="3279776"/>
            <a:ext cx="5549929" cy="530224"/>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 name="Text Placeholder 8"/>
          <p:cNvSpPr>
            <a:spLocks noGrp="1"/>
          </p:cNvSpPr>
          <p:nvPr>
            <p:ph type="body" sz="quarter" idx="16" hasCustomPrompt="1"/>
          </p:nvPr>
        </p:nvSpPr>
        <p:spPr>
          <a:xfrm>
            <a:off x="6087456" y="30141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12313338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2 Lines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 name="Title 1"/>
          <p:cNvSpPr>
            <a:spLocks noGrp="1"/>
          </p:cNvSpPr>
          <p:nvPr>
            <p:ph type="ctrTitle" hasCustomPrompt="1"/>
          </p:nvPr>
        </p:nvSpPr>
        <p:spPr>
          <a:xfrm>
            <a:off x="6083299" y="3086100"/>
            <a:ext cx="5549929" cy="93980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a:t>
            </a:r>
            <a:br>
              <a:rPr lang="en-US" dirty="0" smtClean="0"/>
            </a:br>
            <a:r>
              <a:rPr lang="en-US" dirty="0" smtClean="0"/>
              <a:t>Title – Two Lines</a:t>
            </a:r>
            <a:endParaRPr dirty="0"/>
          </a:p>
        </p:txBody>
      </p:sp>
      <p:sp>
        <p:nvSpPr>
          <p:cNvPr id="10" name="Text Placeholder 8"/>
          <p:cNvSpPr>
            <a:spLocks noGrp="1"/>
          </p:cNvSpPr>
          <p:nvPr>
            <p:ph type="body" sz="quarter" idx="16" hasCustomPrompt="1"/>
          </p:nvPr>
        </p:nvSpPr>
        <p:spPr>
          <a:xfrm>
            <a:off x="6087456" y="28236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160978687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ullets - Right - 2 Line Titl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83299" y="1828800"/>
            <a:ext cx="5549929" cy="93980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a:t>
            </a:r>
            <a:br>
              <a:rPr lang="en-US" dirty="0" smtClean="0"/>
            </a:br>
            <a:r>
              <a:rPr lang="en-US" dirty="0" smtClean="0"/>
              <a:t>Title – Two Lines</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 name="Content Placeholder 2"/>
          <p:cNvSpPr>
            <a:spLocks noGrp="1"/>
          </p:cNvSpPr>
          <p:nvPr>
            <p:ph idx="10" hasCustomPrompt="1"/>
          </p:nvPr>
        </p:nvSpPr>
        <p:spPr>
          <a:xfrm>
            <a:off x="6083300" y="3035300"/>
            <a:ext cx="5537200" cy="22479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11"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246925446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2 Line Title">
    <p:spTree>
      <p:nvGrpSpPr>
        <p:cNvPr id="1" name=""/>
        <p:cNvGrpSpPr/>
        <p:nvPr/>
      </p:nvGrpSpPr>
      <p:grpSpPr>
        <a:xfrm>
          <a:off x="0" y="0"/>
          <a:ext cx="0" cy="0"/>
          <a:chOff x="0" y="0"/>
          <a:chExt cx="0" cy="0"/>
        </a:xfrm>
      </p:grpSpPr>
      <p:sp>
        <p:nvSpPr>
          <p:cNvPr id="28" name="Text Placeholder 27"/>
          <p:cNvSpPr>
            <a:spLocks noGrp="1"/>
          </p:cNvSpPr>
          <p:nvPr userDrawn="1">
            <p:ph type="body" sz="quarter" idx="10" hasCustomPrompt="1"/>
          </p:nvPr>
        </p:nvSpPr>
        <p:spPr>
          <a:xfrm>
            <a:off x="572449" y="25569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15" name="Title 1"/>
          <p:cNvSpPr>
            <a:spLocks noGrp="1"/>
          </p:cNvSpPr>
          <p:nvPr>
            <p:ph type="ctrTitle" hasCustomPrompt="1"/>
          </p:nvPr>
        </p:nvSpPr>
        <p:spPr>
          <a:xfrm>
            <a:off x="542743" y="1587500"/>
            <a:ext cx="11141257" cy="95038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br>
              <a:rPr lang="en-US" dirty="0" smtClean="0"/>
            </a:br>
            <a:r>
              <a:rPr lang="en-US" dirty="0" smtClean="0"/>
              <a:t>TWO LINES</a:t>
            </a:r>
            <a:endParaRPr lang="en-US" dirty="0"/>
          </a:p>
        </p:txBody>
      </p:sp>
      <p:pic>
        <p:nvPicPr>
          <p:cNvPr id="14" name="Picture 1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7" name="Rectangle 16"/>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rgbClr val="44499C"/>
              </a:solidFill>
            </a:endParaRPr>
          </a:p>
        </p:txBody>
      </p:sp>
      <p:sp>
        <p:nvSpPr>
          <p:cNvPr id="464" name="TextBox 463"/>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204" name="Group 203"/>
          <p:cNvGrpSpPr/>
          <p:nvPr userDrawn="1"/>
        </p:nvGrpSpPr>
        <p:grpSpPr>
          <a:xfrm>
            <a:off x="1206558" y="275335"/>
            <a:ext cx="11695521" cy="7269118"/>
            <a:chOff x="935649" y="38267"/>
            <a:chExt cx="11695521" cy="7269118"/>
          </a:xfrm>
        </p:grpSpPr>
        <p:cxnSp>
          <p:nvCxnSpPr>
            <p:cNvPr id="205" name="Straight Connector 204"/>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254"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257"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52" name="Oval 251"/>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3" name="Oval 252"/>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4" name="Oval 253"/>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5" name="Oval 254"/>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6" name="Oval 255"/>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7" name="Oval 256"/>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8" name="Oval 257"/>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9" name="Oval 258"/>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0" name="Oval 259"/>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1" name="Oval 260"/>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2" name="Oval 261"/>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3" name="Oval 262"/>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4" name="Oval 263"/>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5" name="Oval 264"/>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6" name="Oval 265"/>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7" name="Oval 266"/>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8" name="Oval 267"/>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9" name="Oval 268"/>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0" name="Oval 269"/>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1" name="Oval 270"/>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2" name="Oval 271"/>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3" name="Oval 272"/>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4" name="Oval 273"/>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5" name="Oval 274"/>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6" name="Oval 275"/>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7" name="Oval 276"/>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8" name="Oval 277"/>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9" name="Oval 278"/>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34730590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 Right - 2 Line Titl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83299" y="1828800"/>
            <a:ext cx="5549929" cy="93980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a:t>
            </a:r>
            <a:br>
              <a:rPr lang="en-US" dirty="0" smtClean="0"/>
            </a:br>
            <a:r>
              <a:rPr lang="en-US" dirty="0" smtClean="0"/>
              <a:t>Title – Two Lines</a:t>
            </a:r>
            <a:endParaRPr dirty="0"/>
          </a:p>
        </p:txBody>
      </p:sp>
      <p:sp>
        <p:nvSpPr>
          <p:cNvPr id="27" name="Content Placeholder 2"/>
          <p:cNvSpPr>
            <a:spLocks noGrp="1"/>
          </p:cNvSpPr>
          <p:nvPr userDrawn="1">
            <p:ph idx="1" hasCustomPrompt="1"/>
          </p:nvPr>
        </p:nvSpPr>
        <p:spPr>
          <a:xfrm>
            <a:off x="6083300" y="3035300"/>
            <a:ext cx="5537200" cy="2286000"/>
          </a:xfrm>
          <a:prstGeom prst="rect">
            <a:avLst/>
          </a:prstGeom>
        </p:spPr>
        <p:txBody>
          <a:bodyPr lIns="0" tIns="0" rIns="0" bIns="0">
            <a:noAutofit/>
          </a:bodyPr>
          <a:lstStyle>
            <a:lvl1pPr marL="0" indent="0">
              <a:spcBef>
                <a:spcPts val="600"/>
              </a:spcBef>
              <a:spcAft>
                <a:spcPts val="600"/>
              </a:spcAft>
              <a:buClr>
                <a:schemeClr val="tx2"/>
              </a:buClr>
              <a:buFont typeface="Arial"/>
              <a:buNone/>
              <a:defRPr sz="2300">
                <a:latin typeface="+mn-lt"/>
              </a:defRPr>
            </a:lvl1pPr>
            <a:lvl2pPr marL="722376" indent="-257175">
              <a:spcBef>
                <a:spcPts val="600"/>
              </a:spcBef>
              <a:spcAft>
                <a:spcPts val="600"/>
              </a:spcAft>
              <a:buClr>
                <a:schemeClr val="tx2"/>
              </a:buClr>
              <a:buFont typeface="Wingdings" charset="2"/>
              <a:buChar char="§"/>
              <a:defRPr sz="2300">
                <a:latin typeface="+mn-lt"/>
              </a:defRPr>
            </a:lvl2pPr>
            <a:lvl3pPr marL="1196975" indent="-242888">
              <a:spcBef>
                <a:spcPts val="600"/>
              </a:spcBef>
              <a:spcAft>
                <a:spcPts val="600"/>
              </a:spcAft>
              <a:buClr>
                <a:schemeClr val="tx2"/>
              </a:buClr>
              <a:buFont typeface="Wingdings" charset="2"/>
              <a:buChar char="§"/>
              <a:defRPr sz="2100">
                <a:latin typeface="+mn-lt"/>
              </a:defRPr>
            </a:lvl3pPr>
            <a:lvl4pPr marL="1654175" indent="-222250">
              <a:spcAft>
                <a:spcPts val="600"/>
              </a:spcAft>
              <a:buClr>
                <a:schemeClr val="tx2"/>
              </a:buClr>
              <a:buFont typeface="Wingdings" charset="2"/>
              <a:buChar char="§"/>
              <a:defRPr sz="1800">
                <a:latin typeface="+mn-lt"/>
              </a:defRPr>
            </a:lvl4pPr>
            <a:lvl5pPr marL="2109788"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109375506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bheadline &amp; Content">
    <p:spTree>
      <p:nvGrpSpPr>
        <p:cNvPr id="1" name=""/>
        <p:cNvGrpSpPr/>
        <p:nvPr/>
      </p:nvGrpSpPr>
      <p:grpSpPr>
        <a:xfrm>
          <a:off x="0" y="0"/>
          <a:ext cx="0" cy="0"/>
          <a:chOff x="0" y="0"/>
          <a:chExt cx="0" cy="0"/>
        </a:xfrm>
      </p:grpSpPr>
      <p:sp>
        <p:nvSpPr>
          <p:cNvPr id="90" name="TextBox 89"/>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n-lt"/>
            </a:endParaRPr>
          </a:p>
        </p:txBody>
      </p:sp>
      <p:sp>
        <p:nvSpPr>
          <p:cNvPr id="24" name="TextBox 23"/>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10" name="Text Placeholder 2"/>
          <p:cNvSpPr>
            <a:spLocks noGrp="1"/>
          </p:cNvSpPr>
          <p:nvPr>
            <p:ph type="body" sz="quarter" idx="10" hasCustomPrompt="1"/>
          </p:nvPr>
        </p:nvSpPr>
        <p:spPr>
          <a:xfrm>
            <a:off x="546100" y="1422400"/>
            <a:ext cx="11099800" cy="419100"/>
          </a:xfrm>
          <a:prstGeom prst="rect">
            <a:avLst/>
          </a:prstGeom>
        </p:spPr>
        <p:txBody>
          <a:bodyPr lIns="0" tIns="0" rIns="0" bIns="0"/>
          <a:lstStyle>
            <a:lvl1pPr marL="0" indent="0">
              <a:buNone/>
              <a:defRPr sz="2000" strike="noStrike" cap="none" normalizeH="0" baseline="0">
                <a:solidFill>
                  <a:srgbClr val="666666"/>
                </a:solidFill>
              </a:defRPr>
            </a:lvl1pPr>
          </a:lstStyle>
          <a:p>
            <a:pPr lvl="0"/>
            <a:r>
              <a:rPr lang="en-US" dirty="0"/>
              <a:t>Add Subtitle</a:t>
            </a:r>
          </a:p>
        </p:txBody>
      </p:sp>
      <p:pic>
        <p:nvPicPr>
          <p:cNvPr id="17" name="Picture 16"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1" name="TextBox 20"/>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11" name="Rectangle 10"/>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0" name="Content Placeholder 2"/>
          <p:cNvSpPr>
            <a:spLocks noGrp="1"/>
          </p:cNvSpPr>
          <p:nvPr>
            <p:ph idx="1" hasCustomPrompt="1"/>
          </p:nvPr>
        </p:nvSpPr>
        <p:spPr>
          <a:xfrm>
            <a:off x="533255" y="1968500"/>
            <a:ext cx="11087245" cy="40259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 </a:t>
            </a:r>
            <a:endParaRPr dirty="0"/>
          </a:p>
        </p:txBody>
      </p:sp>
    </p:spTree>
    <p:extLst>
      <p:ext uri="{BB962C8B-B14F-4D97-AF65-F5344CB8AC3E}">
        <p14:creationId xmlns:p14="http://schemas.microsoft.com/office/powerpoint/2010/main" val="26810031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5" name="Picture Placeholder 7"/>
          <p:cNvSpPr>
            <a:spLocks noGrp="1"/>
          </p:cNvSpPr>
          <p:nvPr>
            <p:ph type="pic" sz="quarter" idx="13" hasCustomPrompt="1"/>
          </p:nvPr>
        </p:nvSpPr>
        <p:spPr>
          <a:xfrm>
            <a:off x="533257" y="1600200"/>
            <a:ext cx="11074543" cy="4000500"/>
          </a:xfrm>
          <a:prstGeom prst="rect">
            <a:avLst/>
          </a:prstGeom>
          <a:noFill/>
        </p:spPr>
        <p:txBody>
          <a:bodyPr lIns="0" tIns="0" rIns="0" bIns="0">
            <a:noAutofit/>
          </a:bodyPr>
          <a:lstStyle>
            <a:lvl1pPr marL="0">
              <a:buNone/>
              <a:defRPr sz="2300">
                <a:latin typeface="+mn-lt"/>
              </a:defRPr>
            </a:lvl1pPr>
          </a:lstStyle>
          <a:p>
            <a:r>
              <a:rPr lang="en-US" dirty="0" smtClean="0"/>
              <a:t>Click icon to add picture or diagrams</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4" name="Picture 1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7" name="TextBox 16"/>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9" name="Rectangle 8"/>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60925215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Title &amp;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6099" y="3225800"/>
            <a:ext cx="11071297"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4" name="Picture Placeholder 3"/>
          <p:cNvSpPr>
            <a:spLocks noGrp="1"/>
          </p:cNvSpPr>
          <p:nvPr>
            <p:ph type="pic" sz="quarter" idx="10" hasCustomPrompt="1"/>
          </p:nvPr>
        </p:nvSpPr>
        <p:spPr>
          <a:xfrm>
            <a:off x="546100" y="939800"/>
            <a:ext cx="11074400" cy="2108200"/>
          </a:xfrm>
          <a:prstGeom prst="rect">
            <a:avLst/>
          </a:prstGeom>
        </p:spPr>
        <p:txBody>
          <a:bodyPr/>
          <a:lstStyle>
            <a:lvl1pPr marL="0" indent="0">
              <a:buNone/>
              <a:defRPr baseline="0"/>
            </a:lvl1pPr>
          </a:lstStyle>
          <a:p>
            <a:r>
              <a:rPr lang="en-US" dirty="0" smtClean="0"/>
              <a:t>{Insert picture here}</a:t>
            </a:r>
            <a:endParaRPr lang="en-US" dirty="0"/>
          </a:p>
        </p:txBody>
      </p:sp>
      <p:pic>
        <p:nvPicPr>
          <p:cNvPr id="24" name="Picture 2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7" name="TextBox 26"/>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21" name="Rectangle 20"/>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 name="Content Placeholder 2"/>
          <p:cNvSpPr>
            <a:spLocks noGrp="1"/>
          </p:cNvSpPr>
          <p:nvPr>
            <p:ph idx="1" hasCustomPrompt="1"/>
          </p:nvPr>
        </p:nvSpPr>
        <p:spPr>
          <a:xfrm>
            <a:off x="533255" y="3937000"/>
            <a:ext cx="11087245" cy="23368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333662140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Tahoma"/>
            </a:endParaRPr>
          </a:p>
        </p:txBody>
      </p:sp>
      <p:sp>
        <p:nvSpPr>
          <p:cNvPr id="20" name="TextBox 19"/>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5" name="Content Placeholder 4"/>
          <p:cNvSpPr>
            <a:spLocks noGrp="1"/>
          </p:cNvSpPr>
          <p:nvPr>
            <p:ph sz="quarter" idx="10" hasCustomPrompt="1"/>
          </p:nvPr>
        </p:nvSpPr>
        <p:spPr>
          <a:xfrm>
            <a:off x="533399" y="1612900"/>
            <a:ext cx="5260975" cy="4445000"/>
          </a:xfrm>
          <a:prstGeom prst="rect">
            <a:avLst/>
          </a:prstGeom>
        </p:spPr>
        <p:txBody>
          <a:bodyPr lIns="0" tIns="0" rIns="0" bIns="0"/>
          <a:lstStyle>
            <a:lvl1pPr>
              <a:defRPr sz="2300" baseline="0"/>
            </a:lvl1pPr>
            <a:lvl2pPr marL="722376" indent="-256032">
              <a:spcAft>
                <a:spcPts val="600"/>
              </a:spcAft>
              <a:defRPr sz="2300"/>
            </a:lvl2pPr>
            <a:lvl3pPr marL="1197864" indent="-246888">
              <a:spcAft>
                <a:spcPts val="600"/>
              </a:spcAft>
              <a:defRPr sz="2100"/>
            </a:lvl3pPr>
            <a:lvl4pPr marL="1655064" indent="-219456">
              <a:spcAft>
                <a:spcPts val="600"/>
              </a:spcAft>
              <a:defRPr sz="1800"/>
            </a:lvl4pPr>
            <a:lvl5pPr marL="2112264" indent="-219456">
              <a:spcAft>
                <a:spcPts val="600"/>
              </a:spcAft>
              <a:defRPr sz="1800"/>
            </a:lvl5pPr>
          </a:lstStyle>
          <a:p>
            <a:pPr lvl="0"/>
            <a:r>
              <a:rPr lang="en-US" dirty="0" smtClean="0"/>
              <a:t>Click to add text or graphics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4"/>
          <p:cNvSpPr>
            <a:spLocks noGrp="1"/>
          </p:cNvSpPr>
          <p:nvPr>
            <p:ph sz="quarter" idx="12" hasCustomPrompt="1"/>
          </p:nvPr>
        </p:nvSpPr>
        <p:spPr>
          <a:xfrm>
            <a:off x="6388099" y="1612900"/>
            <a:ext cx="5260975" cy="4445000"/>
          </a:xfrm>
          <a:prstGeom prst="rect">
            <a:avLst/>
          </a:prstGeom>
        </p:spPr>
        <p:txBody>
          <a:bodyPr lIns="0" tIns="0" rIns="0" bIns="0"/>
          <a:lstStyle>
            <a:lvl1pPr>
              <a:defRPr sz="2300" baseline="0"/>
            </a:lvl1pPr>
            <a:lvl2pPr marL="722376" indent="-256032">
              <a:spcAft>
                <a:spcPts val="600"/>
              </a:spcAft>
              <a:defRPr sz="2300"/>
            </a:lvl2pPr>
            <a:lvl3pPr marL="1197864" indent="-246888">
              <a:spcAft>
                <a:spcPts val="600"/>
              </a:spcAft>
              <a:defRPr sz="2100"/>
            </a:lvl3pPr>
            <a:lvl4pPr marL="1655064" indent="-219456">
              <a:spcAft>
                <a:spcPts val="600"/>
              </a:spcAft>
              <a:defRPr sz="1800"/>
            </a:lvl4pPr>
            <a:lvl5pPr marL="2112264" indent="-219456">
              <a:spcAft>
                <a:spcPts val="600"/>
              </a:spcAft>
              <a:defRPr sz="1800"/>
            </a:lvl5pPr>
          </a:lstStyle>
          <a:p>
            <a:pPr lvl="0"/>
            <a:r>
              <a:rPr lang="en-US" dirty="0" smtClean="0"/>
              <a:t>Click to add text or graphics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1" name="Picture 30"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34" name="TextBox 33"/>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28" name="Rectangle 2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0"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148583220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3" name="Picture 12"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42811422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headline">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3" name="Picture 12"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7" name="Text Placeholder 2"/>
          <p:cNvSpPr>
            <a:spLocks noGrp="1"/>
          </p:cNvSpPr>
          <p:nvPr>
            <p:ph type="body" sz="quarter" idx="10" hasCustomPrompt="1"/>
          </p:nvPr>
        </p:nvSpPr>
        <p:spPr>
          <a:xfrm>
            <a:off x="546100" y="1422400"/>
            <a:ext cx="11099800" cy="419100"/>
          </a:xfrm>
          <a:prstGeom prst="rect">
            <a:avLst/>
          </a:prstGeom>
        </p:spPr>
        <p:txBody>
          <a:bodyPr lIns="0" tIns="0" rIns="0" bIns="0"/>
          <a:lstStyle>
            <a:lvl1pPr marL="0" indent="0">
              <a:buNone/>
              <a:defRPr sz="2000" strike="noStrike" cap="none" normalizeH="0" baseline="0">
                <a:solidFill>
                  <a:srgbClr val="666666"/>
                </a:solidFill>
              </a:defRPr>
            </a:lvl1pPr>
          </a:lstStyle>
          <a:p>
            <a:pPr lvl="0"/>
            <a:r>
              <a:rPr lang="en-US" dirty="0"/>
              <a:t>Add Subtitle</a:t>
            </a:r>
          </a:p>
        </p:txBody>
      </p:sp>
      <p:sp>
        <p:nvSpPr>
          <p:cNvPr id="9"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180319051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Tahoma"/>
            </a:endParaRPr>
          </a:p>
        </p:txBody>
      </p:sp>
      <p:sp>
        <p:nvSpPr>
          <p:cNvPr id="15" name="TextBox 14"/>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7" name="Rectangle 6"/>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8" name="Title 1"/>
          <p:cNvSpPr>
            <a:spLocks noGrp="1"/>
          </p:cNvSpPr>
          <p:nvPr>
            <p:ph type="ctrTitle" hasCustomPrompt="1"/>
          </p:nvPr>
        </p:nvSpPr>
        <p:spPr>
          <a:xfrm>
            <a:off x="533256" y="87376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0087649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No Logo">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n-lt"/>
            </a:endParaRPr>
          </a:p>
        </p:txBody>
      </p:sp>
      <p:sp>
        <p:nvSpPr>
          <p:cNvPr id="15" name="TextBox 14"/>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13" name="TextBox 12"/>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6" name="Rectangle 5"/>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7" name="Title 1"/>
          <p:cNvSpPr>
            <a:spLocks noGrp="1"/>
          </p:cNvSpPr>
          <p:nvPr>
            <p:ph type="ctrTitle" hasCustomPrompt="1"/>
          </p:nvPr>
        </p:nvSpPr>
        <p:spPr>
          <a:xfrm>
            <a:off x="533256" y="87376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23443854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No Brandin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3256" y="87376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2276197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amp; Subheadline">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542743" y="1547299"/>
            <a:ext cx="11141258" cy="57783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endParaRPr lang="en-US" dirty="0"/>
          </a:p>
        </p:txBody>
      </p:sp>
      <p:sp>
        <p:nvSpPr>
          <p:cNvPr id="25" name="Text Placeholder 27"/>
          <p:cNvSpPr>
            <a:spLocks noGrp="1"/>
          </p:cNvSpPr>
          <p:nvPr>
            <p:ph type="body" sz="quarter" idx="10" hasCustomPrompt="1"/>
          </p:nvPr>
        </p:nvSpPr>
        <p:spPr>
          <a:xfrm>
            <a:off x="572449" y="2510368"/>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28" name="Rectangle 5"/>
          <p:cNvSpPr>
            <a:spLocks noGrp="1" noChangeArrowheads="1"/>
          </p:cNvSpPr>
          <p:nvPr>
            <p:ph type="subTitle" idx="1" hasCustomPrompt="1"/>
          </p:nvPr>
        </p:nvSpPr>
        <p:spPr>
          <a:xfrm>
            <a:off x="569966" y="2058209"/>
            <a:ext cx="11139434"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smtClean="0"/>
              <a:t>Subtitle</a:t>
            </a:r>
            <a:endParaRPr lang="en-US" dirty="0"/>
          </a:p>
        </p:txBody>
      </p:sp>
      <p:pic>
        <p:nvPicPr>
          <p:cNvPr id="16" name="Picture 15"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8" name="Rectangle 1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13" name="TextBox 212"/>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205" name="Group 204"/>
          <p:cNvGrpSpPr/>
          <p:nvPr userDrawn="1"/>
        </p:nvGrpSpPr>
        <p:grpSpPr>
          <a:xfrm>
            <a:off x="1206558" y="275335"/>
            <a:ext cx="11695521" cy="7269118"/>
            <a:chOff x="935649" y="38267"/>
            <a:chExt cx="11695521" cy="7269118"/>
          </a:xfrm>
        </p:grpSpPr>
        <p:cxnSp>
          <p:nvCxnSpPr>
            <p:cNvPr id="206" name="Straight Connector 205"/>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453"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a:stCxn id="456"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451" name="Oval 450"/>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2" name="Oval 451"/>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3" name="Oval 452"/>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4" name="Oval 453"/>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5" name="Oval 454"/>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6" name="Oval 455"/>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7" name="Oval 456"/>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8" name="Oval 457"/>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9" name="Oval 458"/>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0" name="Oval 459"/>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1" name="Oval 460"/>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2" name="Oval 461"/>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3" name="Oval 462"/>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4" name="Oval 463"/>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5" name="Oval 464"/>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6" name="Oval 465"/>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7" name="Oval 466"/>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8" name="Oval 467"/>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9" name="Oval 468"/>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0" name="Oval 469"/>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1" name="Oval 470"/>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2" name="Oval 471"/>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3" name="Oval 472"/>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4" name="Oval 473"/>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5" name="Oval 474"/>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6" name="Oval 475"/>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7" name="Oval 476"/>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8" name="Oval 477"/>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397501818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ll Code">
    <p:spTree>
      <p:nvGrpSpPr>
        <p:cNvPr id="1" name=""/>
        <p:cNvGrpSpPr/>
        <p:nvPr/>
      </p:nvGrpSpPr>
      <p:grpSpPr>
        <a:xfrm>
          <a:off x="0" y="0"/>
          <a:ext cx="0" cy="0"/>
          <a:chOff x="0" y="0"/>
          <a:chExt cx="0" cy="0"/>
        </a:xfrm>
      </p:grpSpPr>
      <p:sp>
        <p:nvSpPr>
          <p:cNvPr id="8" name="Rectangle 7"/>
          <p:cNvSpPr/>
          <p:nvPr userDrawn="1"/>
        </p:nvSpPr>
        <p:spPr>
          <a:xfrm>
            <a:off x="-1" y="0"/>
            <a:ext cx="12216384" cy="6949440"/>
          </a:xfrm>
          <a:prstGeom prst="rect">
            <a:avLst/>
          </a:prstGeom>
          <a:solidFill>
            <a:srgbClr val="2728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hasCustomPrompt="1"/>
          </p:nvPr>
        </p:nvSpPr>
        <p:spPr>
          <a:xfrm>
            <a:off x="558655" y="939800"/>
            <a:ext cx="11087245" cy="4787900"/>
          </a:xfrm>
          <a:prstGeom prst="rect">
            <a:avLst/>
          </a:prstGeom>
        </p:spPr>
        <p:txBody>
          <a:bodyPr lIns="0" tIns="0" rIns="0" bIns="0">
            <a:noAutofit/>
          </a:bodyPr>
          <a:lstStyle>
            <a:lvl1pPr marL="0" indent="0">
              <a:spcBef>
                <a:spcPts val="600"/>
              </a:spcBef>
              <a:spcAft>
                <a:spcPts val="600"/>
              </a:spcAft>
              <a:buClr>
                <a:schemeClr val="tx2"/>
              </a:buClr>
              <a:buNone/>
              <a:defRPr sz="1600">
                <a:solidFill>
                  <a:schemeClr val="bg1"/>
                </a:solidFill>
                <a:latin typeface="Courier New"/>
                <a:cs typeface="Courier New"/>
              </a:defRPr>
            </a:lvl1pPr>
            <a:lvl2pPr marL="915988" indent="-347663">
              <a:spcBef>
                <a:spcPts val="600"/>
              </a:spcBef>
              <a:spcAft>
                <a:spcPts val="600"/>
              </a:spcAft>
              <a:buClr>
                <a:schemeClr val="tx2"/>
              </a:buClr>
              <a:buFont typeface="Arial" pitchFamily="34" charset="0"/>
              <a:buChar char="–"/>
              <a:defRPr sz="2000"/>
            </a:lvl2pPr>
            <a:lvl3pPr marL="1172078" indent="0">
              <a:buClr>
                <a:schemeClr val="tx2"/>
              </a:buClr>
              <a:buFont typeface="Arial" pitchFamily="34" charset="0"/>
              <a:buNone/>
              <a:defRPr sz="2100"/>
            </a:lvl3pPr>
            <a:lvl4pPr marL="2051136" indent="-435460">
              <a:buClr>
                <a:schemeClr val="tx2"/>
              </a:buClr>
              <a:buFont typeface="Arial" pitchFamily="34" charset="0"/>
              <a:buChar char="–"/>
              <a:defRPr sz="1800"/>
            </a:lvl4pPr>
            <a:lvl5pPr marL="2486596" indent="-425286">
              <a:buClr>
                <a:schemeClr val="tx2"/>
              </a:buClr>
              <a:buFont typeface="Arial" pitchFamily="34" charset="0"/>
              <a:buChar char="–"/>
              <a:defRPr sz="1800"/>
            </a:lvl5pPr>
          </a:lstStyle>
          <a:p>
            <a:pPr lvl="0"/>
            <a:r>
              <a:rPr lang="en-US" dirty="0" smtClean="0"/>
              <a:t>// contrived example using prototypes and ‘this’</a:t>
            </a:r>
            <a:br>
              <a:rPr lang="en-US" dirty="0" smtClean="0"/>
            </a:br>
            <a:r>
              <a:rPr lang="en-US" dirty="0" smtClean="0"/>
              <a:t>function DB(url) {</a:t>
            </a:r>
            <a:br>
              <a:rPr lang="en-US" dirty="0" smtClean="0"/>
            </a:br>
            <a:r>
              <a:rPr lang="en-US" dirty="0" smtClean="0"/>
              <a:t>    this.url = url;</a:t>
            </a:r>
            <a:br>
              <a:rPr lang="en-US" dirty="0" smtClean="0"/>
            </a:br>
            <a:r>
              <a:rPr lang="en-US" dirty="0" smtClean="0"/>
              <a:t>}</a:t>
            </a:r>
          </a:p>
          <a:p>
            <a:pPr lvl="0"/>
            <a:r>
              <a:rPr lang="en-US" dirty="0" smtClean="0"/>
              <a:t>DB.prototype.info = function (callback) {</a:t>
            </a:r>
            <a:br>
              <a:rPr lang="en-US" dirty="0" smtClean="0"/>
            </a:br>
            <a:r>
              <a:rPr lang="en-US" dirty="0" smtClean="0"/>
              <a:t>    http.get(this.url + ”/info”, callback);</a:t>
            </a:r>
            <a:br>
              <a:rPr lang="en-US" dirty="0" smtClean="0"/>
            </a:br>
            <a:r>
              <a:rPr lang="en-US" dirty="0" smtClean="0"/>
              <a:t>};</a:t>
            </a:r>
          </a:p>
          <a:p>
            <a:pPr lvl="0"/>
            <a:r>
              <a:rPr lang="en-US" dirty="0" smtClean="0"/>
              <a:t>async.parallel([</a:t>
            </a:r>
            <a:br>
              <a:rPr lang="en-US" dirty="0" smtClean="0"/>
            </a:br>
            <a:r>
              <a:rPr lang="en-US" dirty="0" smtClean="0"/>
              <a:t>    function (cb) {</a:t>
            </a:r>
            <a:br>
              <a:rPr lang="en-US" dirty="0" smtClean="0"/>
            </a:br>
            <a:r>
              <a:rPr lang="en-US" dirty="0" smtClean="0"/>
              <a:t>       new DB(”http://foo”).info(cb);</a:t>
            </a:r>
            <a:br>
              <a:rPr lang="en-US" dirty="0" smtClean="0"/>
            </a:br>
            <a:r>
              <a:rPr lang="en-US" dirty="0" smtClean="0"/>
              <a:t>    },</a:t>
            </a:r>
            <a:br>
              <a:rPr lang="en-US" dirty="0" smtClean="0"/>
            </a:br>
            <a:r>
              <a:rPr lang="en-US" dirty="0" smtClean="0"/>
              <a:t>]}</a:t>
            </a:r>
          </a:p>
          <a:p>
            <a:pPr lvl="0"/>
            <a:endParaRPr lang="en-US" dirty="0" smtClean="0"/>
          </a:p>
          <a:p>
            <a:pPr lvl="0"/>
            <a:r>
              <a:rPr lang="en-US" dirty="0" smtClean="0"/>
              <a:t>/* NOTE: While all the cool kids are using ‘Consolas’, or ‘Menlo’. ‘Consolas’ and ‘Menlo’ are supported cross OS.  So if you use something other then Courier New you run the risk </a:t>
            </a:r>
            <a:br>
              <a:rPr lang="en-US" dirty="0" smtClean="0"/>
            </a:br>
            <a:r>
              <a:rPr lang="en-US" dirty="0" smtClean="0"/>
              <a:t>of your presentation showing up very sloppy looking in a sales demo, webinar, or marketing oriented usage. ‘Courier New’ was the most codie looking font support in both Windows and Mac. Also Powerpoint displays fancy open quotes in ‘Courier New’ („). To work around this I find if you type the quote mark 3 times you will get normal open quote. */</a:t>
            </a:r>
          </a:p>
        </p:txBody>
      </p:sp>
      <p:sp>
        <p:nvSpPr>
          <p:cNvPr id="5" name="Rectangle 4"/>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10515920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on Right">
    <p:spTree>
      <p:nvGrpSpPr>
        <p:cNvPr id="1" name=""/>
        <p:cNvGrpSpPr/>
        <p:nvPr/>
      </p:nvGrpSpPr>
      <p:grpSpPr>
        <a:xfrm>
          <a:off x="0" y="0"/>
          <a:ext cx="0" cy="0"/>
          <a:chOff x="0" y="0"/>
          <a:chExt cx="0" cy="0"/>
        </a:xfrm>
      </p:grpSpPr>
      <p:sp>
        <p:nvSpPr>
          <p:cNvPr id="5" name="Rectangle 4"/>
          <p:cNvSpPr/>
          <p:nvPr userDrawn="1"/>
        </p:nvSpPr>
        <p:spPr>
          <a:xfrm>
            <a:off x="6066397" y="14941"/>
            <a:ext cx="6149986" cy="6858000"/>
          </a:xfrm>
          <a:prstGeom prst="rect">
            <a:avLst/>
          </a:prstGeom>
          <a:solidFill>
            <a:srgbClr val="27282C"/>
          </a:solidFill>
          <a:ln>
            <a:noFill/>
          </a:ln>
          <a:effectLst>
            <a:innerShdw blurRad="63500" dist="50800" dir="108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p:cNvSpPr>
            <a:spLocks noGrp="1"/>
          </p:cNvSpPr>
          <p:nvPr>
            <p:ph idx="1" hasCustomPrompt="1"/>
          </p:nvPr>
        </p:nvSpPr>
        <p:spPr>
          <a:xfrm>
            <a:off x="6499711" y="939800"/>
            <a:ext cx="5453780" cy="5214471"/>
          </a:xfrm>
          <a:prstGeom prst="rect">
            <a:avLst/>
          </a:prstGeom>
        </p:spPr>
        <p:txBody>
          <a:bodyPr lIns="0" tIns="0" rIns="0" bIns="0">
            <a:noAutofit/>
          </a:bodyPr>
          <a:lstStyle>
            <a:lvl1pPr marL="0" marR="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lang="pl-PL" sz="1200" b="0" baseline="0">
                <a:solidFill>
                  <a:schemeClr val="bg1"/>
                </a:solidFill>
                <a:latin typeface="Courier New"/>
                <a:cs typeface="Courier New"/>
              </a:defRPr>
            </a:lvl1pPr>
            <a:lvl2pPr marL="633413" indent="-257175">
              <a:spcBef>
                <a:spcPts val="600"/>
              </a:spcBef>
              <a:spcAft>
                <a:spcPts val="600"/>
              </a:spcAft>
              <a:buClr>
                <a:schemeClr val="tx2"/>
              </a:buClr>
              <a:defRPr sz="2300">
                <a:solidFill>
                  <a:schemeClr val="bg1"/>
                </a:solidFill>
                <a:latin typeface="+mn-lt"/>
              </a:defRPr>
            </a:lvl2pPr>
            <a:lvl3pPr marL="1196975" indent="-242888">
              <a:spcBef>
                <a:spcPts val="600"/>
              </a:spcBef>
              <a:spcAft>
                <a:spcPts val="600"/>
              </a:spcAft>
              <a:buClr>
                <a:schemeClr val="tx2"/>
              </a:buClr>
              <a:defRPr sz="2100">
                <a:solidFill>
                  <a:schemeClr val="bg1"/>
                </a:solidFill>
                <a:latin typeface="+mn-lt"/>
              </a:defRPr>
            </a:lvl3pPr>
            <a:lvl4pPr marL="1654175" indent="-222250">
              <a:buClr>
                <a:schemeClr val="tx2"/>
              </a:buClr>
              <a:defRPr sz="1800">
                <a:solidFill>
                  <a:schemeClr val="bg1"/>
                </a:solidFill>
                <a:latin typeface="+mn-lt"/>
              </a:defRPr>
            </a:lvl4pPr>
            <a:lvl5pPr marL="2109788" indent="-200025">
              <a:buClr>
                <a:schemeClr val="tx2"/>
              </a:buClr>
              <a:defRPr sz="1800">
                <a:solidFill>
                  <a:schemeClr val="bg1"/>
                </a:solidFill>
                <a:latin typeface="+mn-lt"/>
              </a:defRPr>
            </a:lvl5pPr>
          </a:lstStyle>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DB(</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DB.prototype.info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http.get</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”/info”,</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async.parallel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cb</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new</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DB(</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”http://</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foo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”).info(</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cb</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endParaRPr kumimoji="0" lang="pl-PL" sz="1600" b="0" i="0" u="none" strike="noStrike" kern="1200" cap="none" spc="0" normalizeH="0" baseline="0" noProof="0" dirty="0">
              <a:ln>
                <a:noFill/>
              </a:ln>
              <a:solidFill>
                <a:srgbClr val="010101">
                  <a:lumMod val="50000"/>
                  <a:lumOff val="50000"/>
                </a:srgbClr>
              </a:solidFill>
              <a:effectLst/>
              <a:uLnTx/>
              <a:uFillTx/>
              <a:latin typeface="Courier New"/>
              <a:ea typeface="+mn-ea"/>
              <a:cs typeface="Courier New"/>
            </a:endParaRPr>
          </a:p>
        </p:txBody>
      </p:sp>
      <p:sp>
        <p:nvSpPr>
          <p:cNvPr id="11" name="Title 1"/>
          <p:cNvSpPr>
            <a:spLocks noGrp="1"/>
          </p:cNvSpPr>
          <p:nvPr>
            <p:ph type="ctrTitle" hasCustomPrompt="1"/>
          </p:nvPr>
        </p:nvSpPr>
        <p:spPr>
          <a:xfrm>
            <a:off x="558656" y="939800"/>
            <a:ext cx="5014660"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3" name="Content Placeholder 2"/>
          <p:cNvSpPr>
            <a:spLocks noGrp="1"/>
          </p:cNvSpPr>
          <p:nvPr>
            <p:ph sz="quarter" idx="10" hasCustomPrompt="1"/>
          </p:nvPr>
        </p:nvSpPr>
        <p:spPr>
          <a:xfrm>
            <a:off x="558800" y="1676400"/>
            <a:ext cx="5016500" cy="4483100"/>
          </a:xfrm>
          <a:prstGeom prst="rect">
            <a:avLst/>
          </a:prstGeom>
        </p:spPr>
        <p:txBody>
          <a:bodyPr/>
          <a:lstStyle>
            <a:lvl1pPr>
              <a:defRPr sz="2800"/>
            </a:lvl1pPr>
            <a:lvl2pPr>
              <a:defRPr sz="2400"/>
            </a:lvl2pPr>
            <a:lvl3pPr>
              <a:defRPr sz="2400"/>
            </a:lvl3pPr>
            <a:lvl4pPr>
              <a:defRPr sz="2000"/>
            </a:lvl4pPr>
            <a:lvl5pPr>
              <a:defRPr sz="2000"/>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11404"/>
            <a:ext cx="1489075" cy="298450"/>
          </a:xfrm>
          <a:prstGeom prst="rect">
            <a:avLst/>
          </a:prstGeom>
        </p:spPr>
      </p:pic>
      <p:sp>
        <p:nvSpPr>
          <p:cNvPr id="9" name="Rectangle 8"/>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60993859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on bottom">
    <p:spTree>
      <p:nvGrpSpPr>
        <p:cNvPr id="1" name=""/>
        <p:cNvGrpSpPr/>
        <p:nvPr/>
      </p:nvGrpSpPr>
      <p:grpSpPr>
        <a:xfrm>
          <a:off x="0" y="0"/>
          <a:ext cx="0" cy="0"/>
          <a:chOff x="0" y="0"/>
          <a:chExt cx="0" cy="0"/>
        </a:xfrm>
      </p:grpSpPr>
      <p:sp>
        <p:nvSpPr>
          <p:cNvPr id="8" name="Rectangle 7"/>
          <p:cNvSpPr/>
          <p:nvPr userDrawn="1"/>
        </p:nvSpPr>
        <p:spPr>
          <a:xfrm>
            <a:off x="0" y="3848100"/>
            <a:ext cx="12216383" cy="3024840"/>
          </a:xfrm>
          <a:prstGeom prst="rect">
            <a:avLst/>
          </a:prstGeom>
          <a:solidFill>
            <a:srgbClr val="27282C"/>
          </a:solidFill>
          <a:ln>
            <a:noFill/>
          </a:ln>
          <a:effectLst>
            <a:innerShdw blurRad="63500" dist="508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hasCustomPrompt="1"/>
          </p:nvPr>
        </p:nvSpPr>
        <p:spPr>
          <a:xfrm>
            <a:off x="537907" y="4174565"/>
            <a:ext cx="11415584" cy="2360706"/>
          </a:xfrm>
          <a:prstGeom prst="rect">
            <a:avLst/>
          </a:prstGeom>
        </p:spPr>
        <p:txBody>
          <a:bodyPr lIns="0" tIns="0" rIns="0" bIns="0">
            <a:noAutofit/>
          </a:bodyPr>
          <a:lstStyle>
            <a:lvl1pPr marL="0" marR="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lang="pl-PL" sz="1200" b="0" baseline="0">
                <a:solidFill>
                  <a:schemeClr val="bg1"/>
                </a:solidFill>
                <a:latin typeface="Courier New"/>
                <a:cs typeface="Courier New"/>
              </a:defRPr>
            </a:lvl1pPr>
            <a:lvl2pPr marL="633413" indent="-257175">
              <a:spcBef>
                <a:spcPts val="600"/>
              </a:spcBef>
              <a:spcAft>
                <a:spcPts val="600"/>
              </a:spcAft>
              <a:buClr>
                <a:schemeClr val="tx2"/>
              </a:buClr>
              <a:defRPr sz="2300">
                <a:solidFill>
                  <a:schemeClr val="bg1"/>
                </a:solidFill>
                <a:latin typeface="+mn-lt"/>
              </a:defRPr>
            </a:lvl2pPr>
            <a:lvl3pPr marL="1196975" indent="-242888">
              <a:spcBef>
                <a:spcPts val="600"/>
              </a:spcBef>
              <a:spcAft>
                <a:spcPts val="600"/>
              </a:spcAft>
              <a:buClr>
                <a:schemeClr val="tx2"/>
              </a:buClr>
              <a:defRPr sz="2100">
                <a:solidFill>
                  <a:schemeClr val="bg1"/>
                </a:solidFill>
                <a:latin typeface="+mn-lt"/>
              </a:defRPr>
            </a:lvl3pPr>
            <a:lvl4pPr marL="1654175" indent="-222250">
              <a:buClr>
                <a:schemeClr val="tx2"/>
              </a:buClr>
              <a:defRPr sz="1800">
                <a:solidFill>
                  <a:schemeClr val="bg1"/>
                </a:solidFill>
                <a:latin typeface="+mn-lt"/>
              </a:defRPr>
            </a:lvl4pPr>
            <a:lvl5pPr marL="2109788" indent="-200025">
              <a:buClr>
                <a:schemeClr val="tx2"/>
              </a:buClr>
              <a:defRPr sz="1800">
                <a:solidFill>
                  <a:schemeClr val="bg1"/>
                </a:solidFill>
                <a:latin typeface="+mn-lt"/>
              </a:defRPr>
            </a:lvl5pPr>
          </a:lstStyle>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a:ln>
                  <a:noFill/>
                </a:ln>
                <a:solidFill>
                  <a:srgbClr val="FFFFFF"/>
                </a:solidFill>
                <a:effectLst/>
                <a:uLnTx/>
                <a:uFillTx/>
                <a:latin typeface="Courier New"/>
                <a:ea typeface="+mn-ea"/>
                <a:cs typeface="Courier New"/>
              </a:rPr>
              <a:t>function </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DB(</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endParaRPr kumimoji="0" lang="pl-PL" sz="2000" b="0" i="0" u="none" strike="noStrike" kern="1200" cap="none" spc="0" normalizeH="0" baseline="0" noProof="0" dirty="0">
              <a:ln>
                <a:noFill/>
              </a:ln>
              <a:solidFill>
                <a:srgbClr val="FFFFFF"/>
              </a:solidFill>
              <a:effectLst/>
              <a:uLnTx/>
              <a:uFillTx/>
              <a:latin typeface="Courier New"/>
              <a:ea typeface="+mn-ea"/>
              <a:cs typeface="Courier New"/>
            </a:endParaRP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DB.prototype.info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http.get</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”/info”,</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p:txBody>
      </p:sp>
      <p:sp>
        <p:nvSpPr>
          <p:cNvPr id="14" name="Title 1"/>
          <p:cNvSpPr>
            <a:spLocks noGrp="1"/>
          </p:cNvSpPr>
          <p:nvPr>
            <p:ph type="ctrTitle" hasCustomPrompt="1"/>
          </p:nvPr>
        </p:nvSpPr>
        <p:spPr>
          <a:xfrm>
            <a:off x="558656" y="939800"/>
            <a:ext cx="11215532"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15" name="Content Placeholder 2"/>
          <p:cNvSpPr>
            <a:spLocks noGrp="1"/>
          </p:cNvSpPr>
          <p:nvPr>
            <p:ph idx="10" hasCustomPrompt="1"/>
          </p:nvPr>
        </p:nvSpPr>
        <p:spPr>
          <a:xfrm>
            <a:off x="558656" y="1727199"/>
            <a:ext cx="11215532" cy="1485901"/>
          </a:xfrm>
          <a:prstGeom prst="rect">
            <a:avLst/>
          </a:prstGeom>
        </p:spPr>
        <p:txBody>
          <a:bodyPr lIns="0" tIns="0" rIns="0" bIns="0">
            <a:noAutofit/>
          </a:bodyPr>
          <a:lstStyle>
            <a:lvl1pPr marL="0" indent="0">
              <a:spcBef>
                <a:spcPts val="1200"/>
              </a:spcBef>
              <a:spcAft>
                <a:spcPts val="600"/>
              </a:spcAft>
              <a:buClr>
                <a:schemeClr val="tx2"/>
              </a:buClr>
              <a:buNone/>
              <a:defRPr sz="2300">
                <a:latin typeface="+mn-lt"/>
              </a:defRPr>
            </a:lvl1pPr>
            <a:lvl2pPr marL="633413" indent="-257175">
              <a:spcBef>
                <a:spcPts val="600"/>
              </a:spcBef>
              <a:spcAft>
                <a:spcPts val="600"/>
              </a:spcAft>
              <a:buClr>
                <a:schemeClr val="tx2"/>
              </a:buClr>
              <a:defRPr sz="2300">
                <a:latin typeface="+mn-lt"/>
              </a:defRPr>
            </a:lvl2pPr>
            <a:lvl3pPr marL="1196975" indent="-242888">
              <a:spcBef>
                <a:spcPts val="600"/>
              </a:spcBef>
              <a:spcAft>
                <a:spcPts val="600"/>
              </a:spcAft>
              <a:buClr>
                <a:schemeClr val="tx2"/>
              </a:buClr>
              <a:defRPr sz="2100">
                <a:latin typeface="+mn-lt"/>
              </a:defRPr>
            </a:lvl3pPr>
            <a:lvl4pPr marL="1654175" indent="-222250">
              <a:buClr>
                <a:schemeClr val="tx2"/>
              </a:buClr>
              <a:defRPr sz="1800">
                <a:latin typeface="+mn-lt"/>
              </a:defRPr>
            </a:lvl4pPr>
            <a:lvl5pPr marL="2109788" indent="-200025">
              <a:buClr>
                <a:schemeClr val="tx2"/>
              </a:buClr>
              <a:defRPr sz="1800">
                <a:latin typeface="+mn-lt"/>
              </a:defRPr>
            </a:lvl5pPr>
          </a:lstStyle>
          <a:p>
            <a:pPr lvl="0"/>
            <a:r>
              <a:rPr lang="en-US" dirty="0" smtClean="0"/>
              <a:t>Click to Add Paragraph</a:t>
            </a:r>
          </a:p>
          <a:p>
            <a:pPr lvl="0"/>
            <a:endParaRPr lang="en-US" dirty="0" smtClean="0"/>
          </a:p>
        </p:txBody>
      </p:sp>
      <p:pic>
        <p:nvPicPr>
          <p:cNvPr id="10" name="Picture 9"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11404"/>
            <a:ext cx="1489075" cy="298450"/>
          </a:xfrm>
          <a:prstGeom prst="rect">
            <a:avLst/>
          </a:prstGeom>
        </p:spPr>
      </p:pic>
      <p:sp>
        <p:nvSpPr>
          <p:cNvPr id="11" name="Rectangle 10"/>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386528166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Webinar">
    <p:spTree>
      <p:nvGrpSpPr>
        <p:cNvPr id="1" name=""/>
        <p:cNvGrpSpPr/>
        <p:nvPr/>
      </p:nvGrpSpPr>
      <p:grpSpPr>
        <a:xfrm>
          <a:off x="0" y="0"/>
          <a:ext cx="0" cy="0"/>
          <a:chOff x="0" y="0"/>
          <a:chExt cx="0" cy="0"/>
        </a:xfrm>
      </p:grpSpPr>
      <p:sp>
        <p:nvSpPr>
          <p:cNvPr id="33" name="Picture Placeholder 6"/>
          <p:cNvSpPr>
            <a:spLocks noGrp="1"/>
          </p:cNvSpPr>
          <p:nvPr>
            <p:ph type="pic" sz="quarter" idx="14" hasCustomPrompt="1"/>
          </p:nvPr>
        </p:nvSpPr>
        <p:spPr>
          <a:xfrm>
            <a:off x="575730" y="2650604"/>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9" name="Text Placeholder 8"/>
          <p:cNvSpPr>
            <a:spLocks noGrp="1"/>
          </p:cNvSpPr>
          <p:nvPr>
            <p:ph type="body" sz="quarter" idx="16" hasCustomPrompt="1"/>
          </p:nvPr>
        </p:nvSpPr>
        <p:spPr>
          <a:xfrm>
            <a:off x="575656" y="4004737"/>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52" name="Text Placeholder 8"/>
          <p:cNvSpPr>
            <a:spLocks noGrp="1"/>
          </p:cNvSpPr>
          <p:nvPr>
            <p:ph type="body" sz="quarter" idx="20" hasCustomPrompt="1"/>
          </p:nvPr>
        </p:nvSpPr>
        <p:spPr>
          <a:xfrm>
            <a:off x="575669" y="4258737"/>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56" name="Picture Placeholder 6"/>
          <p:cNvSpPr>
            <a:spLocks noGrp="1"/>
          </p:cNvSpPr>
          <p:nvPr>
            <p:ph type="pic" sz="quarter" idx="21" hasCustomPrompt="1"/>
          </p:nvPr>
        </p:nvSpPr>
        <p:spPr>
          <a:xfrm>
            <a:off x="2772654" y="2650604"/>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57" name="Text Placeholder 8"/>
          <p:cNvSpPr>
            <a:spLocks noGrp="1"/>
          </p:cNvSpPr>
          <p:nvPr>
            <p:ph type="body" sz="quarter" idx="22" hasCustomPrompt="1"/>
          </p:nvPr>
        </p:nvSpPr>
        <p:spPr>
          <a:xfrm>
            <a:off x="2772580" y="4004737"/>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58" name="Text Placeholder 8"/>
          <p:cNvSpPr>
            <a:spLocks noGrp="1"/>
          </p:cNvSpPr>
          <p:nvPr>
            <p:ph type="body" sz="quarter" idx="23" hasCustomPrompt="1"/>
          </p:nvPr>
        </p:nvSpPr>
        <p:spPr>
          <a:xfrm>
            <a:off x="2772593" y="4258737"/>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62" name="Picture Placeholder 6"/>
          <p:cNvSpPr>
            <a:spLocks noGrp="1"/>
          </p:cNvSpPr>
          <p:nvPr>
            <p:ph type="pic" sz="quarter" idx="27" hasCustomPrompt="1"/>
          </p:nvPr>
        </p:nvSpPr>
        <p:spPr>
          <a:xfrm>
            <a:off x="5007690" y="2650607"/>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63" name="Text Placeholder 8"/>
          <p:cNvSpPr>
            <a:spLocks noGrp="1"/>
          </p:cNvSpPr>
          <p:nvPr>
            <p:ph type="body" sz="quarter" idx="28" hasCustomPrompt="1"/>
          </p:nvPr>
        </p:nvSpPr>
        <p:spPr>
          <a:xfrm>
            <a:off x="5007616" y="4004740"/>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64" name="Text Placeholder 8"/>
          <p:cNvSpPr>
            <a:spLocks noGrp="1"/>
          </p:cNvSpPr>
          <p:nvPr>
            <p:ph type="body" sz="quarter" idx="29" hasCustomPrompt="1"/>
          </p:nvPr>
        </p:nvSpPr>
        <p:spPr>
          <a:xfrm>
            <a:off x="5007629" y="4258740"/>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68" name="Picture Placeholder 6"/>
          <p:cNvSpPr>
            <a:spLocks noGrp="1"/>
          </p:cNvSpPr>
          <p:nvPr>
            <p:ph type="pic" sz="quarter" idx="33" hasCustomPrompt="1"/>
          </p:nvPr>
        </p:nvSpPr>
        <p:spPr>
          <a:xfrm>
            <a:off x="7242726" y="2650610"/>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69" name="Text Placeholder 8"/>
          <p:cNvSpPr>
            <a:spLocks noGrp="1"/>
          </p:cNvSpPr>
          <p:nvPr>
            <p:ph type="body" sz="quarter" idx="34" hasCustomPrompt="1"/>
          </p:nvPr>
        </p:nvSpPr>
        <p:spPr>
          <a:xfrm>
            <a:off x="7242652" y="4004743"/>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70" name="Text Placeholder 8"/>
          <p:cNvSpPr>
            <a:spLocks noGrp="1"/>
          </p:cNvSpPr>
          <p:nvPr>
            <p:ph type="body" sz="quarter" idx="35" hasCustomPrompt="1"/>
          </p:nvPr>
        </p:nvSpPr>
        <p:spPr>
          <a:xfrm>
            <a:off x="7242665" y="4258743"/>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31" name="Text Placeholder 27"/>
          <p:cNvSpPr>
            <a:spLocks noGrp="1"/>
          </p:cNvSpPr>
          <p:nvPr>
            <p:ph type="body" sz="quarter" idx="10" hasCustomPrompt="1"/>
          </p:nvPr>
        </p:nvSpPr>
        <p:spPr>
          <a:xfrm>
            <a:off x="572449" y="20743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32" name="Title 1"/>
          <p:cNvSpPr>
            <a:spLocks noGrp="1"/>
          </p:cNvSpPr>
          <p:nvPr>
            <p:ph type="ctrTitle" hasCustomPrompt="1"/>
          </p:nvPr>
        </p:nvSpPr>
        <p:spPr>
          <a:xfrm>
            <a:off x="542743" y="1458399"/>
            <a:ext cx="11141257" cy="577835"/>
          </a:xfrm>
          <a:noFill/>
        </p:spPr>
        <p:txBody>
          <a:bodyPr lIns="0" tIns="0" rIns="0" bIns="0" anchor="ctr" anchorCtr="0">
            <a:noAutofit/>
          </a:bodyPr>
          <a:lstStyle>
            <a:lvl1pPr>
              <a:lnSpc>
                <a:spcPts val="5127"/>
              </a:lnSpc>
              <a:spcBef>
                <a:spcPts val="0"/>
              </a:spcBef>
              <a:spcAft>
                <a:spcPts val="0"/>
              </a:spcAft>
              <a:defRPr sz="3800" b="1">
                <a:solidFill>
                  <a:schemeClr val="accent1"/>
                </a:solidFill>
              </a:defRPr>
            </a:lvl1pPr>
          </a:lstStyle>
          <a:p>
            <a:r>
              <a:rPr lang="en-US" dirty="0" smtClean="0"/>
              <a:t>PRESENTATION TITLE</a:t>
            </a:r>
            <a:endParaRPr lang="en-US" dirty="0"/>
          </a:p>
        </p:txBody>
      </p:sp>
      <p:pic>
        <p:nvPicPr>
          <p:cNvPr id="34" name="Picture 3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37" name="Rectangle 36"/>
          <p:cNvSpPr/>
          <p:nvPr userDrawn="1"/>
        </p:nvSpPr>
        <p:spPr>
          <a:xfrm>
            <a:off x="1" y="-1"/>
            <a:ext cx="12215874" cy="91438"/>
          </a:xfrm>
          <a:prstGeom prst="rect">
            <a:avLst/>
          </a:prstGeom>
          <a:solidFill>
            <a:schemeClr val="accent1"/>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11" name="TextBox 210"/>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304" name="Group 303"/>
          <p:cNvGrpSpPr/>
          <p:nvPr userDrawn="1"/>
        </p:nvGrpSpPr>
        <p:grpSpPr>
          <a:xfrm>
            <a:off x="564671" y="275335"/>
            <a:ext cx="12337408" cy="7269118"/>
            <a:chOff x="564671" y="275335"/>
            <a:chExt cx="12337408" cy="7269118"/>
          </a:xfrm>
        </p:grpSpPr>
        <p:sp>
          <p:nvSpPr>
            <p:cNvPr id="305" name="TextBox 304"/>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cxnSp>
          <p:nvCxnSpPr>
            <p:cNvPr id="306" name="Straight Connector 305"/>
            <p:cNvCxnSpPr/>
            <p:nvPr userDrawn="1"/>
          </p:nvCxnSpPr>
          <p:spPr>
            <a:xfrm flipH="1" flipV="1">
              <a:off x="10342009" y="5317068"/>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a:off x="3763421" y="4703235"/>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a:off x="7277100" y="4724400"/>
              <a:ext cx="3390865" cy="66780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a:off x="8352344" y="4679015"/>
              <a:ext cx="2065865" cy="6761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a:off x="9296402" y="4809066"/>
              <a:ext cx="1626892" cy="82884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a:off x="9199513" y="4497656"/>
              <a:ext cx="1265287" cy="100779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2" name="Straight Connector 311"/>
            <p:cNvCxnSpPr>
              <a:stCxn id="355" idx="5"/>
            </p:cNvCxnSpPr>
            <p:nvPr userDrawn="1"/>
          </p:nvCxnSpPr>
          <p:spPr>
            <a:xfrm>
              <a:off x="9200863" y="4252143"/>
              <a:ext cx="1422687" cy="143745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3" name="Straight Connector 312"/>
            <p:cNvCxnSpPr>
              <a:stCxn id="358" idx="5"/>
            </p:cNvCxnSpPr>
            <p:nvPr userDrawn="1"/>
          </p:nvCxnSpPr>
          <p:spPr>
            <a:xfrm>
              <a:off x="9005255" y="3739021"/>
              <a:ext cx="1573845" cy="188707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a:off x="9961009" y="1693337"/>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a:off x="9701957" y="2455335"/>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a:off x="9656209" y="3310468"/>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a:off x="9315491" y="3771898"/>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a:off x="9249809" y="3094568"/>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4042809" y="5350934"/>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5185809" y="5350934"/>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H="1">
              <a:off x="10352149" y="5177368"/>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6468489" y="5252512"/>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6646309" y="5334001"/>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973887" y="5232403"/>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373509" y="5317068"/>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8792609" y="5317068"/>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474202" y="5232403"/>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554609" y="5317068"/>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821309" y="5317068"/>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10100709" y="5342468"/>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H="1" flipV="1">
              <a:off x="10354709" y="5317068"/>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H="1" flipV="1">
              <a:off x="10202321" y="4741339"/>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H="1" flipV="1">
              <a:off x="10342009" y="5317068"/>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H="1" flipV="1">
              <a:off x="10342009" y="5304368"/>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H="1" flipV="1">
              <a:off x="10342009" y="5317068"/>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H="1" flipV="1">
              <a:off x="10342009" y="5317068"/>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H="1" flipV="1">
              <a:off x="9969507" y="5075771"/>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H="1" flipV="1">
              <a:off x="10342009" y="5317068"/>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H="1" flipV="1">
              <a:off x="10342009" y="5317068"/>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506935" y="5317068"/>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a:off x="10354708" y="5317068"/>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H="1">
              <a:off x="10371641" y="1185335"/>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H="1">
              <a:off x="10371641" y="692681"/>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H="1">
              <a:off x="10337777" y="372532"/>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H="1">
              <a:off x="10286981" y="855134"/>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H="1">
              <a:off x="10392805" y="2099737"/>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H="1">
              <a:off x="10342009" y="1981201"/>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H="1">
              <a:off x="10456303" y="3589871"/>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H="1">
              <a:off x="10354711" y="3721101"/>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H="1">
              <a:off x="10354709" y="4504268"/>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H="1">
              <a:off x="10354709" y="4656668"/>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H="1">
              <a:off x="10354709" y="5024968"/>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353" name="Oval 352"/>
            <p:cNvSpPr/>
            <p:nvPr userDrawn="1"/>
          </p:nvSpPr>
          <p:spPr>
            <a:xfrm>
              <a:off x="9580009" y="4542368"/>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4" name="Oval 353"/>
            <p:cNvSpPr/>
            <p:nvPr userDrawn="1"/>
          </p:nvSpPr>
          <p:spPr>
            <a:xfrm>
              <a:off x="7137365" y="4614334"/>
              <a:ext cx="208274" cy="208274"/>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5" name="Oval 354"/>
            <p:cNvSpPr/>
            <p:nvPr userDrawn="1"/>
          </p:nvSpPr>
          <p:spPr>
            <a:xfrm>
              <a:off x="9103740" y="4155021"/>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6" name="Oval 355"/>
            <p:cNvSpPr/>
            <p:nvPr userDrawn="1"/>
          </p:nvSpPr>
          <p:spPr>
            <a:xfrm>
              <a:off x="9254026" y="3708399"/>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7" name="Oval 356"/>
            <p:cNvSpPr/>
            <p:nvPr userDrawn="1"/>
          </p:nvSpPr>
          <p:spPr>
            <a:xfrm>
              <a:off x="9575778" y="3213104"/>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8" name="Oval 357"/>
            <p:cNvSpPr/>
            <p:nvPr userDrawn="1"/>
          </p:nvSpPr>
          <p:spPr>
            <a:xfrm>
              <a:off x="8826465" y="3560231"/>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9" name="Oval 358"/>
            <p:cNvSpPr/>
            <p:nvPr userDrawn="1"/>
          </p:nvSpPr>
          <p:spPr>
            <a:xfrm>
              <a:off x="9169381" y="4707469"/>
              <a:ext cx="122764" cy="122764"/>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0" name="Oval 359"/>
            <p:cNvSpPr/>
            <p:nvPr userDrawn="1"/>
          </p:nvSpPr>
          <p:spPr>
            <a:xfrm>
              <a:off x="9173611" y="3031070"/>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1" name="Oval 360"/>
            <p:cNvSpPr/>
            <p:nvPr userDrawn="1"/>
          </p:nvSpPr>
          <p:spPr>
            <a:xfrm>
              <a:off x="10727239" y="676933"/>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2" name="Oval 361"/>
            <p:cNvSpPr/>
            <p:nvPr userDrawn="1"/>
          </p:nvSpPr>
          <p:spPr>
            <a:xfrm>
              <a:off x="1206558" y="5113865"/>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3" name="Oval 362"/>
            <p:cNvSpPr/>
            <p:nvPr userDrawn="1"/>
          </p:nvSpPr>
          <p:spPr>
            <a:xfrm>
              <a:off x="3708390" y="4618571"/>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4" name="Oval 363"/>
            <p:cNvSpPr/>
            <p:nvPr userDrawn="1"/>
          </p:nvSpPr>
          <p:spPr>
            <a:xfrm>
              <a:off x="8352344" y="4643969"/>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5" name="Oval 364"/>
            <p:cNvSpPr/>
            <p:nvPr userDrawn="1"/>
          </p:nvSpPr>
          <p:spPr>
            <a:xfrm>
              <a:off x="9135513" y="4438655"/>
              <a:ext cx="89397" cy="89396"/>
            </a:xfrm>
            <a:prstGeom prst="ellipse">
              <a:avLst/>
            </a:prstGeom>
            <a:solidFill>
              <a:schemeClr val="bg1"/>
            </a:solidFill>
            <a:ln w="1270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6" name="Oval 365"/>
            <p:cNvSpPr/>
            <p:nvPr userDrawn="1"/>
          </p:nvSpPr>
          <p:spPr>
            <a:xfrm>
              <a:off x="9825540" y="1612901"/>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7" name="Oval 366"/>
            <p:cNvSpPr/>
            <p:nvPr userDrawn="1"/>
          </p:nvSpPr>
          <p:spPr>
            <a:xfrm>
              <a:off x="10297560" y="10329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8" name="Oval 367"/>
            <p:cNvSpPr/>
            <p:nvPr userDrawn="1"/>
          </p:nvSpPr>
          <p:spPr>
            <a:xfrm>
              <a:off x="12090374" y="204047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9" name="Oval 368"/>
            <p:cNvSpPr/>
            <p:nvPr userDrawn="1"/>
          </p:nvSpPr>
          <p:spPr>
            <a:xfrm>
              <a:off x="11944332" y="768354"/>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0" name="Oval 369"/>
            <p:cNvSpPr/>
            <p:nvPr userDrawn="1"/>
          </p:nvSpPr>
          <p:spPr>
            <a:xfrm>
              <a:off x="11365689" y="275335"/>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1" name="Oval 370"/>
            <p:cNvSpPr/>
            <p:nvPr userDrawn="1"/>
          </p:nvSpPr>
          <p:spPr>
            <a:xfrm>
              <a:off x="3950196" y="5795432"/>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2" name="Oval 371"/>
            <p:cNvSpPr/>
            <p:nvPr userDrawn="1"/>
          </p:nvSpPr>
          <p:spPr>
            <a:xfrm>
              <a:off x="5075613" y="6299215"/>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3" name="Oval 372"/>
            <p:cNvSpPr/>
            <p:nvPr userDrawn="1"/>
          </p:nvSpPr>
          <p:spPr>
            <a:xfrm>
              <a:off x="9566890" y="23071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4" name="Oval 373"/>
            <p:cNvSpPr/>
            <p:nvPr userDrawn="1"/>
          </p:nvSpPr>
          <p:spPr>
            <a:xfrm>
              <a:off x="12075544" y="3437470"/>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5" name="Oval 374"/>
            <p:cNvSpPr/>
            <p:nvPr userDrawn="1"/>
          </p:nvSpPr>
          <p:spPr>
            <a:xfrm>
              <a:off x="12017678" y="4436537"/>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6" name="Oval 375"/>
            <p:cNvSpPr/>
            <p:nvPr userDrawn="1"/>
          </p:nvSpPr>
          <p:spPr>
            <a:xfrm>
              <a:off x="11865790" y="6299215"/>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7" name="Oval 376"/>
            <p:cNvSpPr/>
            <p:nvPr userDrawn="1"/>
          </p:nvSpPr>
          <p:spPr>
            <a:xfrm>
              <a:off x="10705908" y="6659548"/>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8" name="Oval 377"/>
            <p:cNvSpPr/>
            <p:nvPr userDrawn="1"/>
          </p:nvSpPr>
          <p:spPr>
            <a:xfrm>
              <a:off x="9423405" y="671830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9" name="Oval 378"/>
            <p:cNvSpPr/>
            <p:nvPr userDrawn="1"/>
          </p:nvSpPr>
          <p:spPr>
            <a:xfrm>
              <a:off x="6383715" y="6557436"/>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0" name="Oval 379"/>
            <p:cNvSpPr/>
            <p:nvPr userDrawn="1"/>
          </p:nvSpPr>
          <p:spPr>
            <a:xfrm>
              <a:off x="8944995" y="6191256"/>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32559875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pic>
        <p:nvPicPr>
          <p:cNvPr id="18" name="Picture 1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6" name="Title 1"/>
          <p:cNvSpPr>
            <a:spLocks noGrp="1"/>
          </p:cNvSpPr>
          <p:nvPr>
            <p:ph type="ctrTitle" hasCustomPrompt="1"/>
          </p:nvPr>
        </p:nvSpPr>
        <p:spPr>
          <a:xfrm>
            <a:off x="542743" y="1587501"/>
            <a:ext cx="11141257" cy="495299"/>
          </a:xfrm>
          <a:noFill/>
        </p:spPr>
        <p:txBody>
          <a:bodyPr lIns="0" tIns="0" rIns="0" bIns="0" anchor="ctr" anchorCtr="0">
            <a:noAutofit/>
          </a:bodyPr>
          <a:lstStyle>
            <a:lvl1pPr>
              <a:lnSpc>
                <a:spcPct val="80000"/>
              </a:lnSpc>
              <a:spcBef>
                <a:spcPts val="0"/>
              </a:spcBef>
              <a:spcAft>
                <a:spcPts val="0"/>
              </a:spcAft>
              <a:defRPr sz="3800" b="1">
                <a:solidFill>
                  <a:schemeClr val="accent1"/>
                </a:solidFill>
              </a:defRPr>
            </a:lvl1pPr>
          </a:lstStyle>
          <a:p>
            <a:r>
              <a:rPr lang="en-US" dirty="0" smtClean="0"/>
              <a:t>PRESENTATION TITLE</a:t>
            </a:r>
            <a:endParaRPr lang="en-US" dirty="0"/>
          </a:p>
        </p:txBody>
      </p:sp>
      <p:sp>
        <p:nvSpPr>
          <p:cNvPr id="22" name="Rectangle 21"/>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2" name="TextBox 411"/>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sp>
        <p:nvSpPr>
          <p:cNvPr id="204" name="Text Placeholder 27"/>
          <p:cNvSpPr>
            <a:spLocks noGrp="1"/>
          </p:cNvSpPr>
          <p:nvPr>
            <p:ph type="body" sz="quarter" idx="10" hasCustomPrompt="1"/>
          </p:nvPr>
        </p:nvSpPr>
        <p:spPr>
          <a:xfrm>
            <a:off x="572449" y="20997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grpSp>
        <p:nvGrpSpPr>
          <p:cNvPr id="357" name="Group 356"/>
          <p:cNvGrpSpPr/>
          <p:nvPr userDrawn="1"/>
        </p:nvGrpSpPr>
        <p:grpSpPr>
          <a:xfrm flipH="1">
            <a:off x="-114300" y="3547534"/>
            <a:ext cx="12500737" cy="3575050"/>
            <a:chOff x="-101600" y="3581400"/>
            <a:chExt cx="12500737" cy="3575050"/>
          </a:xfrm>
        </p:grpSpPr>
        <p:cxnSp>
          <p:nvCxnSpPr>
            <p:cNvPr id="358" name="Straight Connector 357"/>
            <p:cNvCxnSpPr/>
            <p:nvPr userDrawn="1"/>
          </p:nvCxnSpPr>
          <p:spPr>
            <a:xfrm flipV="1">
              <a:off x="10598151" y="5617718"/>
              <a:ext cx="171575" cy="50495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a:off x="10171046" y="5916546"/>
              <a:ext cx="409324" cy="21526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a:off x="10799318" y="5615559"/>
              <a:ext cx="355513" cy="36229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a:stCxn id="393" idx="5"/>
              <a:endCxn id="395" idx="1"/>
            </p:cNvCxnSpPr>
            <p:nvPr userDrawn="1"/>
          </p:nvCxnSpPr>
          <p:spPr>
            <a:xfrm>
              <a:off x="819042" y="4006742"/>
              <a:ext cx="603677" cy="3623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362" name="Oval 361"/>
            <p:cNvSpPr/>
            <p:nvPr userDrawn="1"/>
          </p:nvSpPr>
          <p:spPr>
            <a:xfrm>
              <a:off x="4533900" y="4114800"/>
              <a:ext cx="254000" cy="254000"/>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3" name="Oval 362"/>
            <p:cNvSpPr/>
            <p:nvPr userDrawn="1"/>
          </p:nvSpPr>
          <p:spPr>
            <a:xfrm>
              <a:off x="3848100" y="3898900"/>
              <a:ext cx="228600" cy="2286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4" name="Oval 363"/>
            <p:cNvSpPr/>
            <p:nvPr userDrawn="1"/>
          </p:nvSpPr>
          <p:spPr>
            <a:xfrm>
              <a:off x="4864100" y="4406900"/>
              <a:ext cx="177800" cy="177800"/>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5" name="Oval 364"/>
            <p:cNvSpPr/>
            <p:nvPr userDrawn="1"/>
          </p:nvSpPr>
          <p:spPr>
            <a:xfrm>
              <a:off x="5283200" y="38227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6" name="Oval 365"/>
            <p:cNvSpPr/>
            <p:nvPr userDrawn="1"/>
          </p:nvSpPr>
          <p:spPr>
            <a:xfrm>
              <a:off x="5111750" y="3594100"/>
              <a:ext cx="82550" cy="825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7" name="Oval 366"/>
            <p:cNvSpPr/>
            <p:nvPr userDrawn="1"/>
          </p:nvSpPr>
          <p:spPr>
            <a:xfrm>
              <a:off x="3454400" y="500380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8" name="Oval 367"/>
            <p:cNvSpPr/>
            <p:nvPr userDrawn="1"/>
          </p:nvSpPr>
          <p:spPr>
            <a:xfrm>
              <a:off x="3460750" y="4578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9" name="Oval 368"/>
            <p:cNvSpPr/>
            <p:nvPr userDrawn="1"/>
          </p:nvSpPr>
          <p:spPr>
            <a:xfrm>
              <a:off x="3168650" y="4857750"/>
              <a:ext cx="165100" cy="1651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0" name="Oval 369"/>
            <p:cNvSpPr/>
            <p:nvPr userDrawn="1"/>
          </p:nvSpPr>
          <p:spPr>
            <a:xfrm>
              <a:off x="2692400" y="44704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1" name="Oval 370"/>
            <p:cNvSpPr>
              <a:spLocks noChangeAspect="1"/>
            </p:cNvSpPr>
            <p:nvPr userDrawn="1"/>
          </p:nvSpPr>
          <p:spPr>
            <a:xfrm>
              <a:off x="2279650" y="4660900"/>
              <a:ext cx="78993" cy="78993"/>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2" name="Oval 371"/>
            <p:cNvSpPr/>
            <p:nvPr userDrawn="1"/>
          </p:nvSpPr>
          <p:spPr>
            <a:xfrm>
              <a:off x="3651250" y="5867400"/>
              <a:ext cx="285750" cy="2857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3" name="Oval 372"/>
            <p:cNvSpPr/>
            <p:nvPr userDrawn="1"/>
          </p:nvSpPr>
          <p:spPr>
            <a:xfrm>
              <a:off x="3225800" y="58928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4" name="Oval 373"/>
            <p:cNvSpPr/>
            <p:nvPr userDrawn="1"/>
          </p:nvSpPr>
          <p:spPr>
            <a:xfrm>
              <a:off x="5702300" y="59563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5" name="Oval 374"/>
            <p:cNvSpPr/>
            <p:nvPr userDrawn="1"/>
          </p:nvSpPr>
          <p:spPr>
            <a:xfrm>
              <a:off x="7340600" y="53594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6" name="Oval 375"/>
            <p:cNvSpPr/>
            <p:nvPr userDrawn="1"/>
          </p:nvSpPr>
          <p:spPr>
            <a:xfrm>
              <a:off x="7912100" y="5270500"/>
              <a:ext cx="235712" cy="235712"/>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7" name="Oval 376"/>
            <p:cNvSpPr>
              <a:spLocks/>
            </p:cNvSpPr>
            <p:nvPr userDrawn="1"/>
          </p:nvSpPr>
          <p:spPr>
            <a:xfrm>
              <a:off x="7048500" y="45212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8" name="Oval 377"/>
            <p:cNvSpPr/>
            <p:nvPr userDrawn="1"/>
          </p:nvSpPr>
          <p:spPr>
            <a:xfrm>
              <a:off x="5746750" y="4781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9" name="Oval 378"/>
            <p:cNvSpPr/>
            <p:nvPr userDrawn="1"/>
          </p:nvSpPr>
          <p:spPr>
            <a:xfrm rot="5400000">
              <a:off x="5257800" y="5518150"/>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0" name="Oval 379"/>
            <p:cNvSpPr/>
            <p:nvPr userDrawn="1"/>
          </p:nvSpPr>
          <p:spPr>
            <a:xfrm>
              <a:off x="4451350" y="6311900"/>
              <a:ext cx="184150" cy="1841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1" name="Oval 380"/>
            <p:cNvSpPr/>
            <p:nvPr userDrawn="1"/>
          </p:nvSpPr>
          <p:spPr>
            <a:xfrm>
              <a:off x="4432300" y="5905500"/>
              <a:ext cx="152400" cy="1524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2" name="Oval 381"/>
            <p:cNvSpPr>
              <a:spLocks noChangeAspect="1"/>
            </p:cNvSpPr>
            <p:nvPr userDrawn="1"/>
          </p:nvSpPr>
          <p:spPr>
            <a:xfrm>
              <a:off x="5232402" y="5753102"/>
              <a:ext cx="106677" cy="10667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3" name="Oval 382"/>
            <p:cNvSpPr/>
            <p:nvPr userDrawn="1"/>
          </p:nvSpPr>
          <p:spPr>
            <a:xfrm>
              <a:off x="4737102" y="63627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4" name="Oval 383"/>
            <p:cNvSpPr/>
            <p:nvPr userDrawn="1"/>
          </p:nvSpPr>
          <p:spPr>
            <a:xfrm>
              <a:off x="5334002" y="49530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5" name="Oval 384"/>
            <p:cNvSpPr/>
            <p:nvPr userDrawn="1"/>
          </p:nvSpPr>
          <p:spPr>
            <a:xfrm>
              <a:off x="5892800" y="5194300"/>
              <a:ext cx="203200" cy="203200"/>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6" name="Oval 385"/>
            <p:cNvSpPr/>
            <p:nvPr userDrawn="1"/>
          </p:nvSpPr>
          <p:spPr>
            <a:xfrm>
              <a:off x="6451601" y="47625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7" name="Oval 386"/>
            <p:cNvSpPr>
              <a:spLocks/>
            </p:cNvSpPr>
            <p:nvPr userDrawn="1"/>
          </p:nvSpPr>
          <p:spPr>
            <a:xfrm>
              <a:off x="6223002" y="5461001"/>
              <a:ext cx="221349" cy="22809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8" name="Oval 387"/>
            <p:cNvSpPr/>
            <p:nvPr userDrawn="1"/>
          </p:nvSpPr>
          <p:spPr>
            <a:xfrm>
              <a:off x="6489701" y="58547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9" name="Oval 388"/>
            <p:cNvSpPr/>
            <p:nvPr userDrawn="1"/>
          </p:nvSpPr>
          <p:spPr>
            <a:xfrm>
              <a:off x="6388100" y="613410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0" name="Oval 389"/>
            <p:cNvSpPr/>
            <p:nvPr userDrawn="1"/>
          </p:nvSpPr>
          <p:spPr>
            <a:xfrm>
              <a:off x="6045200" y="64643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1" name="Oval 390"/>
            <p:cNvSpPr/>
            <p:nvPr userDrawn="1"/>
          </p:nvSpPr>
          <p:spPr>
            <a:xfrm>
              <a:off x="5861050" y="6534152"/>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2" name="Oval 391"/>
            <p:cNvSpPr/>
            <p:nvPr userDrawn="1"/>
          </p:nvSpPr>
          <p:spPr>
            <a:xfrm>
              <a:off x="2057400" y="4902200"/>
              <a:ext cx="159512" cy="15951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3" name="Oval 392"/>
            <p:cNvSpPr/>
            <p:nvPr userDrawn="1"/>
          </p:nvSpPr>
          <p:spPr>
            <a:xfrm>
              <a:off x="698501" y="3886201"/>
              <a:ext cx="141222" cy="14122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4" name="Oval 393"/>
            <p:cNvSpPr/>
            <p:nvPr userDrawn="1"/>
          </p:nvSpPr>
          <p:spPr>
            <a:xfrm>
              <a:off x="2120900" y="38735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5" name="Oval 394"/>
            <p:cNvSpPr/>
            <p:nvPr userDrawn="1"/>
          </p:nvSpPr>
          <p:spPr>
            <a:xfrm>
              <a:off x="1409700" y="43561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6" name="Oval 395"/>
            <p:cNvSpPr/>
            <p:nvPr userDrawn="1"/>
          </p:nvSpPr>
          <p:spPr>
            <a:xfrm>
              <a:off x="1441451" y="5994401"/>
              <a:ext cx="138428" cy="138428"/>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7" name="Oval 396"/>
            <p:cNvSpPr/>
            <p:nvPr userDrawn="1"/>
          </p:nvSpPr>
          <p:spPr>
            <a:xfrm>
              <a:off x="1130300" y="5346700"/>
              <a:ext cx="177800" cy="177800"/>
            </a:xfrm>
            <a:prstGeom prst="ellipse">
              <a:avLst/>
            </a:prstGeom>
            <a:solidFill>
              <a:schemeClr val="bg1"/>
            </a:solidFill>
            <a:ln w="412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8" name="Oval 397"/>
            <p:cNvSpPr/>
            <p:nvPr userDrawn="1"/>
          </p:nvSpPr>
          <p:spPr>
            <a:xfrm>
              <a:off x="1866902" y="5689602"/>
              <a:ext cx="192021" cy="19202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9" name="Oval 398"/>
            <p:cNvSpPr/>
            <p:nvPr userDrawn="1"/>
          </p:nvSpPr>
          <p:spPr>
            <a:xfrm>
              <a:off x="2565401" y="6375401"/>
              <a:ext cx="146811" cy="146811"/>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0" name="Oval 399"/>
            <p:cNvSpPr/>
            <p:nvPr userDrawn="1"/>
          </p:nvSpPr>
          <p:spPr>
            <a:xfrm>
              <a:off x="2190750" y="6699250"/>
              <a:ext cx="102362" cy="102362"/>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1" name="Oval 400"/>
            <p:cNvSpPr/>
            <p:nvPr userDrawn="1"/>
          </p:nvSpPr>
          <p:spPr>
            <a:xfrm>
              <a:off x="2692401" y="5854701"/>
              <a:ext cx="128522" cy="128523"/>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2" name="Oval 401"/>
            <p:cNvSpPr/>
            <p:nvPr userDrawn="1"/>
          </p:nvSpPr>
          <p:spPr>
            <a:xfrm>
              <a:off x="3225800" y="53848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3" name="Oval 402"/>
            <p:cNvSpPr/>
            <p:nvPr userDrawn="1"/>
          </p:nvSpPr>
          <p:spPr>
            <a:xfrm>
              <a:off x="444500" y="5943600"/>
              <a:ext cx="235712" cy="235712"/>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4" name="Oval 403"/>
            <p:cNvSpPr/>
            <p:nvPr userDrawn="1"/>
          </p:nvSpPr>
          <p:spPr>
            <a:xfrm>
              <a:off x="419100" y="4902200"/>
              <a:ext cx="165100" cy="165100"/>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5" name="Oval 404"/>
            <p:cNvSpPr/>
            <p:nvPr userDrawn="1"/>
          </p:nvSpPr>
          <p:spPr>
            <a:xfrm>
              <a:off x="7448550" y="5797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6" name="Oval 405"/>
            <p:cNvSpPr/>
            <p:nvPr userDrawn="1"/>
          </p:nvSpPr>
          <p:spPr>
            <a:xfrm>
              <a:off x="2978150" y="6457950"/>
              <a:ext cx="111506" cy="111506"/>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7" name="Oval 406"/>
            <p:cNvSpPr/>
            <p:nvPr userDrawn="1"/>
          </p:nvSpPr>
          <p:spPr>
            <a:xfrm>
              <a:off x="3232150" y="6280150"/>
              <a:ext cx="93218" cy="93218"/>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8" name="Oval 407"/>
            <p:cNvSpPr/>
            <p:nvPr userDrawn="1"/>
          </p:nvSpPr>
          <p:spPr>
            <a:xfrm>
              <a:off x="158750" y="6610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9" name="Oval 408"/>
            <p:cNvSpPr/>
            <p:nvPr userDrawn="1"/>
          </p:nvSpPr>
          <p:spPr>
            <a:xfrm>
              <a:off x="800100" y="65913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0" name="Oval 409"/>
            <p:cNvSpPr>
              <a:spLocks noChangeAspect="1"/>
            </p:cNvSpPr>
            <p:nvPr userDrawn="1"/>
          </p:nvSpPr>
          <p:spPr>
            <a:xfrm>
              <a:off x="6972303" y="6756402"/>
              <a:ext cx="150361" cy="150364"/>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1" name="Oval 410"/>
            <p:cNvSpPr/>
            <p:nvPr userDrawn="1"/>
          </p:nvSpPr>
          <p:spPr>
            <a:xfrm>
              <a:off x="8039101" y="59182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3" name="Oval 412"/>
            <p:cNvSpPr>
              <a:spLocks/>
            </p:cNvSpPr>
            <p:nvPr userDrawn="1"/>
          </p:nvSpPr>
          <p:spPr>
            <a:xfrm>
              <a:off x="11341100" y="4864100"/>
              <a:ext cx="210312" cy="20828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4" name="Oval 413"/>
            <p:cNvSpPr/>
            <p:nvPr userDrawn="1"/>
          </p:nvSpPr>
          <p:spPr>
            <a:xfrm>
              <a:off x="9823450" y="44767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5" name="Oval 414"/>
            <p:cNvSpPr/>
            <p:nvPr userDrawn="1"/>
          </p:nvSpPr>
          <p:spPr>
            <a:xfrm>
              <a:off x="9958917" y="40237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6" name="Oval 415"/>
            <p:cNvSpPr/>
            <p:nvPr userDrawn="1"/>
          </p:nvSpPr>
          <p:spPr>
            <a:xfrm>
              <a:off x="7518400" y="3683000"/>
              <a:ext cx="194056" cy="19405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7" name="Oval 416"/>
            <p:cNvSpPr/>
            <p:nvPr userDrawn="1"/>
          </p:nvSpPr>
          <p:spPr>
            <a:xfrm>
              <a:off x="8191501" y="4254501"/>
              <a:ext cx="175766" cy="17576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8" name="Oval 417"/>
            <p:cNvSpPr/>
            <p:nvPr userDrawn="1"/>
          </p:nvSpPr>
          <p:spPr>
            <a:xfrm>
              <a:off x="8839201" y="36131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9" name="Oval 418"/>
            <p:cNvSpPr/>
            <p:nvPr userDrawn="1"/>
          </p:nvSpPr>
          <p:spPr>
            <a:xfrm>
              <a:off x="8528050" y="368935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0" name="Oval 419"/>
            <p:cNvSpPr/>
            <p:nvPr userDrawn="1"/>
          </p:nvSpPr>
          <p:spPr>
            <a:xfrm>
              <a:off x="1346201" y="6819900"/>
              <a:ext cx="205231" cy="20523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1" name="Oval 420"/>
            <p:cNvSpPr/>
            <p:nvPr userDrawn="1"/>
          </p:nvSpPr>
          <p:spPr>
            <a:xfrm>
              <a:off x="11815445" y="6134100"/>
              <a:ext cx="208280"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2" name="Oval 421"/>
            <p:cNvSpPr/>
            <p:nvPr userDrawn="1"/>
          </p:nvSpPr>
          <p:spPr>
            <a:xfrm>
              <a:off x="9817100" y="612775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3" name="Oval 422"/>
            <p:cNvSpPr/>
            <p:nvPr userDrawn="1"/>
          </p:nvSpPr>
          <p:spPr>
            <a:xfrm>
              <a:off x="9347203" y="5461003"/>
              <a:ext cx="164587" cy="16458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4" name="Oval 423"/>
            <p:cNvSpPr/>
            <p:nvPr userDrawn="1"/>
          </p:nvSpPr>
          <p:spPr>
            <a:xfrm>
              <a:off x="8839202" y="5575302"/>
              <a:ext cx="148332" cy="148332"/>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5" name="Oval 424"/>
            <p:cNvSpPr/>
            <p:nvPr userDrawn="1"/>
          </p:nvSpPr>
          <p:spPr>
            <a:xfrm>
              <a:off x="8743951" y="49085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6" name="Oval 425"/>
            <p:cNvSpPr>
              <a:spLocks noChangeAspect="1"/>
            </p:cNvSpPr>
            <p:nvPr userDrawn="1"/>
          </p:nvSpPr>
          <p:spPr>
            <a:xfrm>
              <a:off x="9842500" y="5140198"/>
              <a:ext cx="146050" cy="1460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7" name="Oval 426"/>
            <p:cNvSpPr/>
            <p:nvPr userDrawn="1"/>
          </p:nvSpPr>
          <p:spPr>
            <a:xfrm>
              <a:off x="9740901" y="4730751"/>
              <a:ext cx="180846" cy="180846"/>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8" name="Oval 427"/>
            <p:cNvSpPr/>
            <p:nvPr userDrawn="1"/>
          </p:nvSpPr>
          <p:spPr>
            <a:xfrm>
              <a:off x="9315450" y="4019550"/>
              <a:ext cx="89662" cy="89662"/>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9" name="Oval 428"/>
            <p:cNvSpPr/>
            <p:nvPr userDrawn="1"/>
          </p:nvSpPr>
          <p:spPr>
            <a:xfrm>
              <a:off x="10121900" y="3771900"/>
              <a:ext cx="98806" cy="98806"/>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0" name="Oval 429"/>
            <p:cNvSpPr/>
            <p:nvPr userDrawn="1"/>
          </p:nvSpPr>
          <p:spPr>
            <a:xfrm>
              <a:off x="11117792" y="59414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1" name="Oval 430"/>
            <p:cNvSpPr/>
            <p:nvPr userDrawn="1"/>
          </p:nvSpPr>
          <p:spPr>
            <a:xfrm flipV="1">
              <a:off x="10547350" y="6089651"/>
              <a:ext cx="91440" cy="91437"/>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2" name="Oval 431"/>
            <p:cNvSpPr/>
            <p:nvPr userDrawn="1"/>
          </p:nvSpPr>
          <p:spPr>
            <a:xfrm>
              <a:off x="9226550" y="6216650"/>
              <a:ext cx="89662" cy="89662"/>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3" name="Oval 432"/>
            <p:cNvSpPr/>
            <p:nvPr userDrawn="1"/>
          </p:nvSpPr>
          <p:spPr>
            <a:xfrm>
              <a:off x="10096500" y="58420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4" name="Oval 433"/>
            <p:cNvSpPr/>
            <p:nvPr userDrawn="1"/>
          </p:nvSpPr>
          <p:spPr>
            <a:xfrm>
              <a:off x="11684000" y="52959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5" name="Oval 434"/>
            <p:cNvSpPr>
              <a:spLocks/>
            </p:cNvSpPr>
            <p:nvPr userDrawn="1"/>
          </p:nvSpPr>
          <p:spPr>
            <a:xfrm>
              <a:off x="12188825" y="56261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6" name="Oval 435"/>
            <p:cNvSpPr/>
            <p:nvPr userDrawn="1"/>
          </p:nvSpPr>
          <p:spPr>
            <a:xfrm>
              <a:off x="10680700" y="4470400"/>
              <a:ext cx="80518" cy="80518"/>
            </a:xfrm>
            <a:prstGeom prst="ellipse">
              <a:avLst/>
            </a:prstGeom>
            <a:solidFill>
              <a:schemeClr val="bg1"/>
            </a:solidFill>
            <a:ln w="1778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7" name="Oval 436"/>
            <p:cNvSpPr/>
            <p:nvPr userDrawn="1"/>
          </p:nvSpPr>
          <p:spPr>
            <a:xfrm>
              <a:off x="11811000" y="3784600"/>
              <a:ext cx="89662" cy="89662"/>
            </a:xfrm>
            <a:prstGeom prst="ellipse">
              <a:avLst/>
            </a:prstGeom>
            <a:solidFill>
              <a:schemeClr val="bg1"/>
            </a:solidFill>
            <a:ln w="152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8" name="Oval 437"/>
            <p:cNvSpPr/>
            <p:nvPr userDrawn="1"/>
          </p:nvSpPr>
          <p:spPr>
            <a:xfrm>
              <a:off x="11296652" y="5251452"/>
              <a:ext cx="132077" cy="13207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9" name="Oval 438"/>
            <p:cNvSpPr/>
            <p:nvPr userDrawn="1"/>
          </p:nvSpPr>
          <p:spPr>
            <a:xfrm>
              <a:off x="11099800" y="53340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40" name="Oval 439"/>
            <p:cNvSpPr/>
            <p:nvPr userDrawn="1"/>
          </p:nvSpPr>
          <p:spPr>
            <a:xfrm>
              <a:off x="10744200" y="55499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cxnSp>
          <p:nvCxnSpPr>
            <p:cNvPr id="441" name="Straight Connector 440"/>
            <p:cNvCxnSpPr>
              <a:stCxn id="395" idx="7"/>
              <a:endCxn id="394" idx="3"/>
            </p:cNvCxnSpPr>
            <p:nvPr userDrawn="1"/>
          </p:nvCxnSpPr>
          <p:spPr>
            <a:xfrm flipV="1">
              <a:off x="1485581" y="3949381"/>
              <a:ext cx="648338" cy="4197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a:stCxn id="392" idx="1"/>
              <a:endCxn id="395" idx="5"/>
            </p:cNvCxnSpPr>
            <p:nvPr userDrawn="1"/>
          </p:nvCxnSpPr>
          <p:spPr>
            <a:xfrm flipH="1" flipV="1">
              <a:off x="1485581" y="4431981"/>
              <a:ext cx="595179" cy="49357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3" name="Straight Connector 442"/>
            <p:cNvCxnSpPr>
              <a:stCxn id="370" idx="2"/>
              <a:endCxn id="371" idx="7"/>
            </p:cNvCxnSpPr>
            <p:nvPr userDrawn="1"/>
          </p:nvCxnSpPr>
          <p:spPr>
            <a:xfrm flipH="1">
              <a:off x="2347075" y="4514850"/>
              <a:ext cx="345325" cy="1576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a:stCxn id="370" idx="5"/>
              <a:endCxn id="369" idx="1"/>
            </p:cNvCxnSpPr>
            <p:nvPr userDrawn="1"/>
          </p:nvCxnSpPr>
          <p:spPr>
            <a:xfrm>
              <a:off x="2768281" y="4546281"/>
              <a:ext cx="424547" cy="3356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a:stCxn id="370" idx="6"/>
              <a:endCxn id="368" idx="2"/>
            </p:cNvCxnSpPr>
            <p:nvPr userDrawn="1"/>
          </p:nvCxnSpPr>
          <p:spPr>
            <a:xfrm>
              <a:off x="2781300" y="4514850"/>
              <a:ext cx="679450" cy="12382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6" name="Straight Connector 445"/>
            <p:cNvCxnSpPr>
              <a:stCxn id="368" idx="7"/>
              <a:endCxn id="363" idx="3"/>
            </p:cNvCxnSpPr>
            <p:nvPr userDrawn="1"/>
          </p:nvCxnSpPr>
          <p:spPr>
            <a:xfrm flipV="1">
              <a:off x="3563731" y="4094022"/>
              <a:ext cx="317847" cy="501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7" name="Straight Connector 446"/>
            <p:cNvCxnSpPr>
              <a:stCxn id="362" idx="1"/>
              <a:endCxn id="363" idx="6"/>
            </p:cNvCxnSpPr>
            <p:nvPr userDrawn="1"/>
          </p:nvCxnSpPr>
          <p:spPr>
            <a:xfrm flipH="1" flipV="1">
              <a:off x="4076700" y="4013200"/>
              <a:ext cx="494397" cy="1387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a:stCxn id="365" idx="3"/>
              <a:endCxn id="362" idx="7"/>
            </p:cNvCxnSpPr>
            <p:nvPr userDrawn="1"/>
          </p:nvCxnSpPr>
          <p:spPr>
            <a:xfrm flipH="1">
              <a:off x="4750703" y="3914841"/>
              <a:ext cx="548306" cy="2371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9" name="Straight Connector 448"/>
            <p:cNvCxnSpPr>
              <a:stCxn id="362" idx="5"/>
              <a:endCxn id="364" idx="1"/>
            </p:cNvCxnSpPr>
            <p:nvPr userDrawn="1"/>
          </p:nvCxnSpPr>
          <p:spPr>
            <a:xfrm>
              <a:off x="4750703" y="4331603"/>
              <a:ext cx="139435" cy="10133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0" name="Straight Connector 449"/>
            <p:cNvCxnSpPr>
              <a:stCxn id="362" idx="3"/>
              <a:endCxn id="367" idx="7"/>
            </p:cNvCxnSpPr>
            <p:nvPr userDrawn="1"/>
          </p:nvCxnSpPr>
          <p:spPr>
            <a:xfrm flipH="1">
              <a:off x="3595322" y="4331603"/>
              <a:ext cx="975775" cy="6963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1" name="Straight Connector 450"/>
            <p:cNvCxnSpPr>
              <a:stCxn id="364" idx="5"/>
              <a:endCxn id="384" idx="1"/>
            </p:cNvCxnSpPr>
            <p:nvPr userDrawn="1"/>
          </p:nvCxnSpPr>
          <p:spPr>
            <a:xfrm>
              <a:off x="5015862" y="4558662"/>
              <a:ext cx="335102" cy="411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2" name="Straight Connector 451"/>
            <p:cNvCxnSpPr>
              <a:stCxn id="367" idx="6"/>
              <a:endCxn id="384" idx="2"/>
            </p:cNvCxnSpPr>
            <p:nvPr userDrawn="1"/>
          </p:nvCxnSpPr>
          <p:spPr>
            <a:xfrm flipV="1">
              <a:off x="3619500" y="5010913"/>
              <a:ext cx="1714502" cy="754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3" name="Straight Connector 452"/>
            <p:cNvCxnSpPr>
              <a:stCxn id="366" idx="5"/>
              <a:endCxn id="365" idx="1"/>
            </p:cNvCxnSpPr>
            <p:nvPr userDrawn="1"/>
          </p:nvCxnSpPr>
          <p:spPr>
            <a:xfrm>
              <a:off x="5182211" y="3664561"/>
              <a:ext cx="116798" cy="17394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4" name="Straight Connector 453"/>
            <p:cNvCxnSpPr>
              <a:stCxn id="362" idx="4"/>
              <a:endCxn id="372" idx="7"/>
            </p:cNvCxnSpPr>
            <p:nvPr userDrawn="1"/>
          </p:nvCxnSpPr>
          <p:spPr>
            <a:xfrm flipH="1">
              <a:off x="3895153" y="4368800"/>
              <a:ext cx="765747" cy="15404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5" name="Straight Connector 454"/>
            <p:cNvCxnSpPr>
              <a:stCxn id="367" idx="4"/>
              <a:endCxn id="372" idx="0"/>
            </p:cNvCxnSpPr>
            <p:nvPr userDrawn="1"/>
          </p:nvCxnSpPr>
          <p:spPr>
            <a:xfrm>
              <a:off x="3536950" y="5168900"/>
              <a:ext cx="257175" cy="698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6" name="Straight Connector 455"/>
            <p:cNvCxnSpPr>
              <a:stCxn id="381" idx="2"/>
              <a:endCxn id="372" idx="6"/>
            </p:cNvCxnSpPr>
            <p:nvPr userDrawn="1"/>
          </p:nvCxnSpPr>
          <p:spPr>
            <a:xfrm flipH="1">
              <a:off x="3937000" y="5981700"/>
              <a:ext cx="495300" cy="28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7" name="Straight Connector 456"/>
            <p:cNvCxnSpPr>
              <a:stCxn id="382" idx="3"/>
              <a:endCxn id="383" idx="7"/>
            </p:cNvCxnSpPr>
            <p:nvPr userDrawn="1"/>
          </p:nvCxnSpPr>
          <p:spPr>
            <a:xfrm flipH="1">
              <a:off x="4835961" y="5844157"/>
              <a:ext cx="412063" cy="5355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8" name="Straight Connector 457"/>
            <p:cNvCxnSpPr>
              <a:stCxn id="374" idx="2"/>
              <a:endCxn id="380" idx="7"/>
            </p:cNvCxnSpPr>
            <p:nvPr userDrawn="1"/>
          </p:nvCxnSpPr>
          <p:spPr>
            <a:xfrm flipH="1">
              <a:off x="4608532" y="6083300"/>
              <a:ext cx="1093768" cy="25556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9" name="Straight Connector 458"/>
            <p:cNvCxnSpPr>
              <a:endCxn id="380" idx="1"/>
            </p:cNvCxnSpPr>
            <p:nvPr userDrawn="1"/>
          </p:nvCxnSpPr>
          <p:spPr>
            <a:xfrm>
              <a:off x="3924300" y="6089650"/>
              <a:ext cx="554018" cy="2492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0" name="Straight Connector 459"/>
            <p:cNvCxnSpPr>
              <a:stCxn id="379" idx="6"/>
              <a:endCxn id="382" idx="0"/>
            </p:cNvCxnSpPr>
            <p:nvPr userDrawn="1"/>
          </p:nvCxnSpPr>
          <p:spPr>
            <a:xfrm flipH="1">
              <a:off x="5285741" y="5596763"/>
              <a:ext cx="13207" cy="15633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1" name="Straight Connector 460"/>
            <p:cNvCxnSpPr>
              <a:stCxn id="380" idx="6"/>
              <a:endCxn id="383" idx="2"/>
            </p:cNvCxnSpPr>
            <p:nvPr userDrawn="1"/>
          </p:nvCxnSpPr>
          <p:spPr>
            <a:xfrm>
              <a:off x="4635500" y="6403975"/>
              <a:ext cx="101602" cy="166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2" name="Straight Connector 461"/>
            <p:cNvCxnSpPr>
              <a:stCxn id="382" idx="6"/>
              <a:endCxn id="374" idx="1"/>
            </p:cNvCxnSpPr>
            <p:nvPr userDrawn="1"/>
          </p:nvCxnSpPr>
          <p:spPr>
            <a:xfrm>
              <a:off x="5339079" y="5806441"/>
              <a:ext cx="400418" cy="1870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3" name="Straight Connector 462"/>
            <p:cNvCxnSpPr>
              <a:stCxn id="384" idx="4"/>
              <a:endCxn id="374" idx="0"/>
            </p:cNvCxnSpPr>
            <p:nvPr userDrawn="1"/>
          </p:nvCxnSpPr>
          <p:spPr>
            <a:xfrm>
              <a:off x="5391913" y="5068823"/>
              <a:ext cx="437387" cy="8874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4" name="Straight Connector 463"/>
            <p:cNvCxnSpPr>
              <a:stCxn id="385" idx="4"/>
              <a:endCxn id="374" idx="7"/>
            </p:cNvCxnSpPr>
            <p:nvPr userDrawn="1"/>
          </p:nvCxnSpPr>
          <p:spPr>
            <a:xfrm flipH="1">
              <a:off x="5919103" y="5397500"/>
              <a:ext cx="75297" cy="595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5" name="Straight Connector 464"/>
            <p:cNvCxnSpPr>
              <a:stCxn id="384" idx="6"/>
              <a:endCxn id="385" idx="1"/>
            </p:cNvCxnSpPr>
            <p:nvPr userDrawn="1"/>
          </p:nvCxnSpPr>
          <p:spPr>
            <a:xfrm>
              <a:off x="5449823" y="5010913"/>
              <a:ext cx="472735" cy="21314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a:off x="5827921" y="4884531"/>
              <a:ext cx="127145" cy="3212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7" name="Straight Connector 466"/>
            <p:cNvCxnSpPr>
              <a:stCxn id="385" idx="7"/>
              <a:endCxn id="386" idx="3"/>
            </p:cNvCxnSpPr>
            <p:nvPr userDrawn="1"/>
          </p:nvCxnSpPr>
          <p:spPr>
            <a:xfrm flipV="1">
              <a:off x="6066242" y="4890847"/>
              <a:ext cx="407380" cy="333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5849731" y="4850020"/>
              <a:ext cx="611014" cy="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flipH="1">
              <a:off x="6601968" y="4673578"/>
              <a:ext cx="422466" cy="1387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0" name="Straight Connector 469"/>
            <p:cNvCxnSpPr>
              <a:stCxn id="416" idx="3"/>
              <a:endCxn id="377" idx="7"/>
            </p:cNvCxnSpPr>
            <p:nvPr userDrawn="1"/>
          </p:nvCxnSpPr>
          <p:spPr>
            <a:xfrm flipH="1">
              <a:off x="7228013" y="3848637"/>
              <a:ext cx="318806" cy="70306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1" name="Straight Connector 470"/>
            <p:cNvCxnSpPr>
              <a:stCxn id="417" idx="3"/>
              <a:endCxn id="377" idx="6"/>
            </p:cNvCxnSpPr>
            <p:nvPr userDrawn="1"/>
          </p:nvCxnSpPr>
          <p:spPr>
            <a:xfrm flipH="1">
              <a:off x="7258812" y="4404527"/>
              <a:ext cx="958429" cy="2208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2" name="Straight Connector 471"/>
            <p:cNvCxnSpPr>
              <a:stCxn id="416" idx="4"/>
              <a:endCxn id="376" idx="0"/>
            </p:cNvCxnSpPr>
            <p:nvPr userDrawn="1"/>
          </p:nvCxnSpPr>
          <p:spPr>
            <a:xfrm>
              <a:off x="7615428" y="3877056"/>
              <a:ext cx="414528" cy="139344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3" name="Straight Connector 472"/>
            <p:cNvCxnSpPr>
              <a:stCxn id="387" idx="6"/>
              <a:endCxn id="375" idx="2"/>
            </p:cNvCxnSpPr>
            <p:nvPr userDrawn="1"/>
          </p:nvCxnSpPr>
          <p:spPr>
            <a:xfrm flipV="1">
              <a:off x="6444351" y="5486400"/>
              <a:ext cx="896249" cy="886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4" name="Straight Connector 473"/>
            <p:cNvCxnSpPr>
              <a:stCxn id="388" idx="6"/>
              <a:endCxn id="375" idx="3"/>
            </p:cNvCxnSpPr>
            <p:nvPr userDrawn="1"/>
          </p:nvCxnSpPr>
          <p:spPr>
            <a:xfrm flipV="1">
              <a:off x="6640068" y="5576203"/>
              <a:ext cx="737729" cy="3536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userDrawn="1"/>
          </p:nvCxnSpPr>
          <p:spPr>
            <a:xfrm flipV="1">
              <a:off x="6458331" y="6008447"/>
              <a:ext cx="66091" cy="1256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6" name="Straight Connector 475"/>
            <p:cNvCxnSpPr>
              <a:stCxn id="367" idx="3"/>
              <a:endCxn id="373" idx="0"/>
            </p:cNvCxnSpPr>
            <p:nvPr userDrawn="1"/>
          </p:nvCxnSpPr>
          <p:spPr>
            <a:xfrm flipH="1">
              <a:off x="3308350" y="5144722"/>
              <a:ext cx="170228" cy="748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7" name="Straight Connector 476"/>
            <p:cNvCxnSpPr>
              <a:stCxn id="402" idx="3"/>
              <a:endCxn id="401" idx="7"/>
            </p:cNvCxnSpPr>
            <p:nvPr userDrawn="1"/>
          </p:nvCxnSpPr>
          <p:spPr>
            <a:xfrm flipH="1">
              <a:off x="2802101" y="5476941"/>
              <a:ext cx="439508" cy="3965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8" name="Straight Connector 477"/>
            <p:cNvCxnSpPr>
              <a:stCxn id="407" idx="3"/>
              <a:endCxn id="406" idx="7"/>
            </p:cNvCxnSpPr>
            <p:nvPr userDrawn="1"/>
          </p:nvCxnSpPr>
          <p:spPr>
            <a:xfrm flipH="1">
              <a:off x="3073326" y="6359717"/>
              <a:ext cx="172475" cy="11456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9" name="Straight Connector 478"/>
            <p:cNvCxnSpPr>
              <a:stCxn id="406" idx="2"/>
              <a:endCxn id="399" idx="6"/>
            </p:cNvCxnSpPr>
            <p:nvPr userDrawn="1"/>
          </p:nvCxnSpPr>
          <p:spPr>
            <a:xfrm flipH="1" flipV="1">
              <a:off x="2712212" y="6448807"/>
              <a:ext cx="265938" cy="6489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0" name="Straight Connector 479"/>
            <p:cNvCxnSpPr>
              <a:stCxn id="380" idx="3"/>
            </p:cNvCxnSpPr>
            <p:nvPr userDrawn="1"/>
          </p:nvCxnSpPr>
          <p:spPr>
            <a:xfrm flipH="1">
              <a:off x="3625850" y="6469082"/>
              <a:ext cx="852468" cy="4524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userDrawn="1"/>
          </p:nvCxnSpPr>
          <p:spPr>
            <a:xfrm flipH="1">
              <a:off x="5270500" y="6197600"/>
              <a:ext cx="457200" cy="736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2" name="Straight Connector 481"/>
            <p:cNvCxnSpPr>
              <a:stCxn id="390" idx="3"/>
            </p:cNvCxnSpPr>
            <p:nvPr userDrawn="1"/>
          </p:nvCxnSpPr>
          <p:spPr>
            <a:xfrm flipH="1">
              <a:off x="5810250" y="6605222"/>
              <a:ext cx="259128" cy="5512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userDrawn="1"/>
          </p:nvCxnSpPr>
          <p:spPr>
            <a:xfrm flipH="1" flipV="1">
              <a:off x="7569200" y="5883276"/>
              <a:ext cx="469901" cy="11722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4" name="Straight Connector 483"/>
            <p:cNvCxnSpPr>
              <a:stCxn id="411" idx="0"/>
              <a:endCxn id="376" idx="4"/>
            </p:cNvCxnSpPr>
            <p:nvPr userDrawn="1"/>
          </p:nvCxnSpPr>
          <p:spPr>
            <a:xfrm flipH="1" flipV="1">
              <a:off x="8029956" y="5506212"/>
              <a:ext cx="84329" cy="41198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5" name="Straight Connector 484"/>
            <p:cNvCxnSpPr>
              <a:stCxn id="411" idx="6"/>
              <a:endCxn id="424" idx="3"/>
            </p:cNvCxnSpPr>
            <p:nvPr userDrawn="1"/>
          </p:nvCxnSpPr>
          <p:spPr>
            <a:xfrm flipV="1">
              <a:off x="8189468" y="5701911"/>
              <a:ext cx="671457" cy="29147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6" name="Straight Connector 485"/>
            <p:cNvCxnSpPr>
              <a:stCxn id="376" idx="6"/>
              <a:endCxn id="424" idx="2"/>
            </p:cNvCxnSpPr>
            <p:nvPr userDrawn="1"/>
          </p:nvCxnSpPr>
          <p:spPr>
            <a:xfrm>
              <a:off x="8147812" y="5388356"/>
              <a:ext cx="691390" cy="2611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7" name="Straight Connector 486"/>
            <p:cNvCxnSpPr>
              <a:stCxn id="425" idx="4"/>
              <a:endCxn id="424" idx="0"/>
            </p:cNvCxnSpPr>
            <p:nvPr userDrawn="1"/>
          </p:nvCxnSpPr>
          <p:spPr>
            <a:xfrm>
              <a:off x="8819135" y="5058918"/>
              <a:ext cx="94233" cy="5163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8" name="Straight Connector 487"/>
            <p:cNvCxnSpPr>
              <a:stCxn id="388" idx="1"/>
              <a:endCxn id="387" idx="5"/>
            </p:cNvCxnSpPr>
            <p:nvPr userDrawn="1"/>
          </p:nvCxnSpPr>
          <p:spPr>
            <a:xfrm flipH="1" flipV="1">
              <a:off x="6411935" y="5655688"/>
              <a:ext cx="99787" cy="22103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9" name="Straight Connector 488"/>
            <p:cNvCxnSpPr>
              <a:stCxn id="391" idx="6"/>
              <a:endCxn id="390" idx="2"/>
            </p:cNvCxnSpPr>
            <p:nvPr userDrawn="1"/>
          </p:nvCxnSpPr>
          <p:spPr>
            <a:xfrm flipV="1">
              <a:off x="5943346" y="6546850"/>
              <a:ext cx="101854" cy="247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0" name="Straight Connector 489"/>
            <p:cNvCxnSpPr>
              <a:stCxn id="410" idx="1"/>
              <a:endCxn id="390" idx="6"/>
            </p:cNvCxnSpPr>
            <p:nvPr userDrawn="1"/>
          </p:nvCxnSpPr>
          <p:spPr>
            <a:xfrm flipH="1" flipV="1">
              <a:off x="6210300" y="6546850"/>
              <a:ext cx="784023" cy="23157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1" name="Straight Connector 490"/>
            <p:cNvCxnSpPr>
              <a:stCxn id="398" idx="6"/>
              <a:endCxn id="401" idx="2"/>
            </p:cNvCxnSpPr>
            <p:nvPr userDrawn="1"/>
          </p:nvCxnSpPr>
          <p:spPr>
            <a:xfrm>
              <a:off x="2058923" y="5785612"/>
              <a:ext cx="633478" cy="13335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2" name="Straight Connector 491"/>
            <p:cNvCxnSpPr>
              <a:stCxn id="392" idx="4"/>
              <a:endCxn id="398" idx="0"/>
            </p:cNvCxnSpPr>
            <p:nvPr userDrawn="1"/>
          </p:nvCxnSpPr>
          <p:spPr>
            <a:xfrm flipH="1">
              <a:off x="1962913" y="5061712"/>
              <a:ext cx="174243" cy="627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3" name="Straight Connector 492"/>
            <p:cNvCxnSpPr>
              <a:endCxn id="395" idx="2"/>
            </p:cNvCxnSpPr>
            <p:nvPr userDrawn="1"/>
          </p:nvCxnSpPr>
          <p:spPr>
            <a:xfrm flipV="1">
              <a:off x="-29633" y="4400550"/>
              <a:ext cx="1439333" cy="20955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4" name="Straight Connector 493"/>
            <p:cNvCxnSpPr>
              <a:endCxn id="392" idx="2"/>
            </p:cNvCxnSpPr>
            <p:nvPr userDrawn="1"/>
          </p:nvCxnSpPr>
          <p:spPr>
            <a:xfrm>
              <a:off x="-55033" y="4673600"/>
              <a:ext cx="2112433" cy="3083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5" name="Straight Connector 494"/>
            <p:cNvCxnSpPr>
              <a:endCxn id="404" idx="2"/>
            </p:cNvCxnSpPr>
            <p:nvPr userDrawn="1"/>
          </p:nvCxnSpPr>
          <p:spPr>
            <a:xfrm>
              <a:off x="0" y="4834467"/>
              <a:ext cx="419100" cy="1502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6" name="Straight Connector 495"/>
            <p:cNvCxnSpPr>
              <a:endCxn id="404" idx="3"/>
            </p:cNvCxnSpPr>
            <p:nvPr userDrawn="1"/>
          </p:nvCxnSpPr>
          <p:spPr>
            <a:xfrm flipV="1">
              <a:off x="0" y="5043122"/>
              <a:ext cx="443278" cy="367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7" name="Straight Connector 496"/>
            <p:cNvCxnSpPr>
              <a:endCxn id="403" idx="1"/>
            </p:cNvCxnSpPr>
            <p:nvPr userDrawn="1"/>
          </p:nvCxnSpPr>
          <p:spPr>
            <a:xfrm>
              <a:off x="-101600" y="5219700"/>
              <a:ext cx="580619" cy="75841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8" name="Straight Connector 497"/>
            <p:cNvCxnSpPr>
              <a:stCxn id="397" idx="3"/>
              <a:endCxn id="403" idx="7"/>
            </p:cNvCxnSpPr>
            <p:nvPr userDrawn="1"/>
          </p:nvCxnSpPr>
          <p:spPr>
            <a:xfrm flipH="1">
              <a:off x="645693" y="5498462"/>
              <a:ext cx="510645" cy="47965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9" name="Straight Connector 498"/>
            <p:cNvCxnSpPr>
              <a:endCxn id="403" idx="0"/>
            </p:cNvCxnSpPr>
            <p:nvPr userDrawn="1"/>
          </p:nvCxnSpPr>
          <p:spPr>
            <a:xfrm>
              <a:off x="495300" y="5080000"/>
              <a:ext cx="67056" cy="863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0" name="Straight Connector 499"/>
            <p:cNvCxnSpPr>
              <a:stCxn id="368" idx="4"/>
              <a:endCxn id="367" idx="0"/>
            </p:cNvCxnSpPr>
            <p:nvPr userDrawn="1"/>
          </p:nvCxnSpPr>
          <p:spPr>
            <a:xfrm>
              <a:off x="3521075" y="4699000"/>
              <a:ext cx="15875" cy="304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1" name="Straight Connector 500"/>
            <p:cNvCxnSpPr>
              <a:stCxn id="369" idx="5"/>
              <a:endCxn id="367" idx="2"/>
            </p:cNvCxnSpPr>
            <p:nvPr userDrawn="1"/>
          </p:nvCxnSpPr>
          <p:spPr>
            <a:xfrm>
              <a:off x="3309572" y="4998672"/>
              <a:ext cx="144828" cy="876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2" name="Straight Connector 501"/>
            <p:cNvCxnSpPr>
              <a:stCxn id="399" idx="0"/>
              <a:endCxn id="401" idx="3"/>
            </p:cNvCxnSpPr>
            <p:nvPr userDrawn="1"/>
          </p:nvCxnSpPr>
          <p:spPr>
            <a:xfrm flipV="1">
              <a:off x="2638807" y="5964402"/>
              <a:ext cx="72416" cy="41099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3" name="Straight Connector 502"/>
            <p:cNvCxnSpPr>
              <a:stCxn id="399" idx="1"/>
              <a:endCxn id="398" idx="5"/>
            </p:cNvCxnSpPr>
            <p:nvPr userDrawn="1"/>
          </p:nvCxnSpPr>
          <p:spPr>
            <a:xfrm flipH="1" flipV="1">
              <a:off x="2030802" y="5853501"/>
              <a:ext cx="556099" cy="54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4" name="Straight Connector 503"/>
            <p:cNvCxnSpPr>
              <a:stCxn id="399" idx="3"/>
              <a:endCxn id="400" idx="7"/>
            </p:cNvCxnSpPr>
            <p:nvPr userDrawn="1"/>
          </p:nvCxnSpPr>
          <p:spPr>
            <a:xfrm flipH="1">
              <a:off x="2278121" y="6500712"/>
              <a:ext cx="308780" cy="21352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5" name="Straight Connector 504"/>
            <p:cNvCxnSpPr>
              <a:stCxn id="392" idx="4"/>
              <a:endCxn id="400" idx="0"/>
            </p:cNvCxnSpPr>
            <p:nvPr userDrawn="1"/>
          </p:nvCxnSpPr>
          <p:spPr>
            <a:xfrm>
              <a:off x="2137156" y="5061712"/>
              <a:ext cx="104775" cy="16375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6" name="Straight Connector 505"/>
            <p:cNvCxnSpPr>
              <a:stCxn id="396" idx="5"/>
              <a:endCxn id="400" idx="1"/>
            </p:cNvCxnSpPr>
            <p:nvPr userDrawn="1"/>
          </p:nvCxnSpPr>
          <p:spPr>
            <a:xfrm>
              <a:off x="1559607" y="6112557"/>
              <a:ext cx="646134" cy="6016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7" name="Straight Connector 506"/>
            <p:cNvCxnSpPr>
              <a:stCxn id="409" idx="5"/>
              <a:endCxn id="420" idx="1"/>
            </p:cNvCxnSpPr>
            <p:nvPr userDrawn="1"/>
          </p:nvCxnSpPr>
          <p:spPr>
            <a:xfrm>
              <a:off x="875981" y="6667181"/>
              <a:ext cx="500275" cy="1827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8" name="Straight Connector 507"/>
            <p:cNvCxnSpPr>
              <a:stCxn id="409" idx="7"/>
              <a:endCxn id="396" idx="3"/>
            </p:cNvCxnSpPr>
            <p:nvPr userDrawn="1"/>
          </p:nvCxnSpPr>
          <p:spPr>
            <a:xfrm flipV="1">
              <a:off x="875981" y="6112557"/>
              <a:ext cx="585742" cy="4917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9" name="Straight Connector 508"/>
            <p:cNvCxnSpPr>
              <a:stCxn id="403" idx="6"/>
              <a:endCxn id="396" idx="2"/>
            </p:cNvCxnSpPr>
            <p:nvPr userDrawn="1"/>
          </p:nvCxnSpPr>
          <p:spPr>
            <a:xfrm>
              <a:off x="680212" y="6061456"/>
              <a:ext cx="761239" cy="215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0" name="Straight Connector 509"/>
            <p:cNvCxnSpPr>
              <a:stCxn id="409" idx="1"/>
              <a:endCxn id="403" idx="5"/>
            </p:cNvCxnSpPr>
            <p:nvPr userDrawn="1"/>
          </p:nvCxnSpPr>
          <p:spPr>
            <a:xfrm flipH="1" flipV="1">
              <a:off x="645693" y="6144793"/>
              <a:ext cx="167426" cy="45952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1" name="Straight Connector 510"/>
            <p:cNvCxnSpPr>
              <a:endCxn id="409" idx="2"/>
            </p:cNvCxnSpPr>
            <p:nvPr userDrawn="1"/>
          </p:nvCxnSpPr>
          <p:spPr>
            <a:xfrm flipV="1">
              <a:off x="279400" y="6635750"/>
              <a:ext cx="520700" cy="35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2" name="Straight Connector 511"/>
            <p:cNvCxnSpPr>
              <a:stCxn id="397" idx="5"/>
              <a:endCxn id="396" idx="1"/>
            </p:cNvCxnSpPr>
            <p:nvPr userDrawn="1"/>
          </p:nvCxnSpPr>
          <p:spPr>
            <a:xfrm>
              <a:off x="1282062" y="5498462"/>
              <a:ext cx="179661" cy="516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3" name="Straight Connector 512"/>
            <p:cNvCxnSpPr>
              <a:stCxn id="392" idx="3"/>
              <a:endCxn id="396" idx="7"/>
            </p:cNvCxnSpPr>
            <p:nvPr userDrawn="1"/>
          </p:nvCxnSpPr>
          <p:spPr>
            <a:xfrm flipH="1">
              <a:off x="1559607" y="5038352"/>
              <a:ext cx="521153" cy="97632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4" name="Straight Connector 513"/>
            <p:cNvCxnSpPr>
              <a:stCxn id="397" idx="7"/>
              <a:endCxn id="392" idx="3"/>
            </p:cNvCxnSpPr>
            <p:nvPr userDrawn="1"/>
          </p:nvCxnSpPr>
          <p:spPr>
            <a:xfrm flipV="1">
              <a:off x="1282062" y="5038352"/>
              <a:ext cx="798698" cy="33438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5" name="Straight Connector 514"/>
            <p:cNvCxnSpPr/>
            <p:nvPr userDrawn="1"/>
          </p:nvCxnSpPr>
          <p:spPr>
            <a:xfrm flipH="1">
              <a:off x="3924300" y="5032810"/>
              <a:ext cx="1429458" cy="9156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6" name="Straight Connector 515"/>
            <p:cNvCxnSpPr>
              <a:stCxn id="419" idx="6"/>
              <a:endCxn id="418" idx="2"/>
            </p:cNvCxnSpPr>
            <p:nvPr userDrawn="1"/>
          </p:nvCxnSpPr>
          <p:spPr>
            <a:xfrm flipV="1">
              <a:off x="8617712" y="3688335"/>
              <a:ext cx="221489" cy="458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7" name="Straight Connector 516"/>
            <p:cNvCxnSpPr>
              <a:stCxn id="376" idx="0"/>
              <a:endCxn id="417" idx="4"/>
            </p:cNvCxnSpPr>
            <p:nvPr userDrawn="1"/>
          </p:nvCxnSpPr>
          <p:spPr>
            <a:xfrm flipV="1">
              <a:off x="8029956" y="4430267"/>
              <a:ext cx="249428" cy="8402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8" name="Straight Connector 517"/>
            <p:cNvCxnSpPr>
              <a:stCxn id="416" idx="5"/>
              <a:endCxn id="417" idx="1"/>
            </p:cNvCxnSpPr>
            <p:nvPr userDrawn="1"/>
          </p:nvCxnSpPr>
          <p:spPr>
            <a:xfrm>
              <a:off x="7684037" y="3848637"/>
              <a:ext cx="533204" cy="4316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userDrawn="1"/>
          </p:nvCxnSpPr>
          <p:spPr>
            <a:xfrm>
              <a:off x="7702550" y="3822699"/>
              <a:ext cx="2064073" cy="95561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0" name="Straight Connector 519"/>
            <p:cNvCxnSpPr>
              <a:stCxn id="416" idx="6"/>
              <a:endCxn id="428" idx="2"/>
            </p:cNvCxnSpPr>
            <p:nvPr userDrawn="1"/>
          </p:nvCxnSpPr>
          <p:spPr>
            <a:xfrm>
              <a:off x="7712456" y="3780028"/>
              <a:ext cx="1602994" cy="2843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1" name="Straight Connector 520"/>
            <p:cNvCxnSpPr>
              <a:stCxn id="418" idx="5"/>
              <a:endCxn id="428" idx="1"/>
            </p:cNvCxnSpPr>
            <p:nvPr userDrawn="1"/>
          </p:nvCxnSpPr>
          <p:spPr>
            <a:xfrm>
              <a:off x="8967547" y="3741497"/>
              <a:ext cx="361034" cy="2911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2" name="Straight Connector 521"/>
            <p:cNvCxnSpPr>
              <a:stCxn id="427" idx="1"/>
              <a:endCxn id="428" idx="5"/>
            </p:cNvCxnSpPr>
            <p:nvPr userDrawn="1"/>
          </p:nvCxnSpPr>
          <p:spPr>
            <a:xfrm flipH="1" flipV="1">
              <a:off x="9391981" y="4096081"/>
              <a:ext cx="375404" cy="66115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3" name="Straight Connector 522"/>
            <p:cNvCxnSpPr>
              <a:stCxn id="429" idx="2"/>
              <a:endCxn id="428" idx="7"/>
            </p:cNvCxnSpPr>
            <p:nvPr userDrawn="1"/>
          </p:nvCxnSpPr>
          <p:spPr>
            <a:xfrm flipH="1">
              <a:off x="9391981" y="3821303"/>
              <a:ext cx="729919" cy="2113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4" name="Straight Connector 523"/>
            <p:cNvCxnSpPr/>
            <p:nvPr userDrawn="1"/>
          </p:nvCxnSpPr>
          <p:spPr>
            <a:xfrm flipH="1">
              <a:off x="9909175" y="4098714"/>
              <a:ext cx="71586" cy="37803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5" name="Straight Connector 524"/>
            <p:cNvCxnSpPr>
              <a:stCxn id="436" idx="2"/>
              <a:endCxn id="414" idx="6"/>
            </p:cNvCxnSpPr>
            <p:nvPr userDrawn="1"/>
          </p:nvCxnSpPr>
          <p:spPr>
            <a:xfrm flipH="1">
              <a:off x="9944100" y="4510659"/>
              <a:ext cx="736600" cy="2641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6" name="Straight Connector 525"/>
            <p:cNvCxnSpPr>
              <a:stCxn id="436" idx="5"/>
              <a:endCxn id="413" idx="1"/>
            </p:cNvCxnSpPr>
            <p:nvPr userDrawn="1"/>
          </p:nvCxnSpPr>
          <p:spPr>
            <a:xfrm>
              <a:off x="10749426" y="4539126"/>
              <a:ext cx="585897" cy="35547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7" name="Straight Connector 526"/>
            <p:cNvCxnSpPr>
              <a:stCxn id="426" idx="6"/>
              <a:endCxn id="413" idx="2"/>
            </p:cNvCxnSpPr>
            <p:nvPr userDrawn="1"/>
          </p:nvCxnSpPr>
          <p:spPr>
            <a:xfrm flipV="1">
              <a:off x="9988550" y="4968240"/>
              <a:ext cx="1352550" cy="244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8" name="Straight Connector 527"/>
            <p:cNvCxnSpPr>
              <a:stCxn id="426" idx="5"/>
              <a:endCxn id="440" idx="1"/>
            </p:cNvCxnSpPr>
            <p:nvPr userDrawn="1"/>
          </p:nvCxnSpPr>
          <p:spPr>
            <a:xfrm>
              <a:off x="9967161" y="5264859"/>
              <a:ext cx="788831" cy="2968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9" name="Straight Connector 528"/>
            <p:cNvCxnSpPr>
              <a:stCxn id="423" idx="7"/>
              <a:endCxn id="426" idx="3"/>
            </p:cNvCxnSpPr>
            <p:nvPr userDrawn="1"/>
          </p:nvCxnSpPr>
          <p:spPr>
            <a:xfrm flipV="1">
              <a:off x="9487687" y="5264859"/>
              <a:ext cx="376202" cy="2202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userDrawn="1"/>
          </p:nvCxnSpPr>
          <p:spPr>
            <a:xfrm flipV="1">
              <a:off x="9442197" y="4904163"/>
              <a:ext cx="337888" cy="575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1" name="Straight Connector 530"/>
            <p:cNvCxnSpPr>
              <a:stCxn id="425" idx="6"/>
              <a:endCxn id="427" idx="2"/>
            </p:cNvCxnSpPr>
            <p:nvPr userDrawn="1"/>
          </p:nvCxnSpPr>
          <p:spPr>
            <a:xfrm flipV="1">
              <a:off x="8894318" y="4821174"/>
              <a:ext cx="846583" cy="1625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2" name="Straight Connector 531"/>
            <p:cNvCxnSpPr/>
            <p:nvPr userDrawn="1"/>
          </p:nvCxnSpPr>
          <p:spPr>
            <a:xfrm flipV="1">
              <a:off x="8965811" y="4891463"/>
              <a:ext cx="782524" cy="70988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3" name="Straight Connector 532"/>
            <p:cNvCxnSpPr/>
            <p:nvPr userDrawn="1"/>
          </p:nvCxnSpPr>
          <p:spPr>
            <a:xfrm flipV="1">
              <a:off x="8147812" y="4865625"/>
              <a:ext cx="1593089" cy="497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4" name="Straight Connector 533"/>
            <p:cNvCxnSpPr/>
            <p:nvPr userDrawn="1"/>
          </p:nvCxnSpPr>
          <p:spPr>
            <a:xfrm>
              <a:off x="9494037" y="5557037"/>
              <a:ext cx="608813" cy="29906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5" name="Straight Connector 534"/>
            <p:cNvCxnSpPr/>
            <p:nvPr userDrawn="1"/>
          </p:nvCxnSpPr>
          <p:spPr>
            <a:xfrm>
              <a:off x="9486900" y="5600700"/>
              <a:ext cx="348028" cy="5258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userDrawn="1"/>
          </p:nvCxnSpPr>
          <p:spPr>
            <a:xfrm flipH="1" flipV="1">
              <a:off x="8966200" y="5715000"/>
              <a:ext cx="277367" cy="51003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7" name="Straight Connector 536"/>
            <p:cNvCxnSpPr>
              <a:endCxn id="375" idx="0"/>
            </p:cNvCxnSpPr>
            <p:nvPr userDrawn="1"/>
          </p:nvCxnSpPr>
          <p:spPr>
            <a:xfrm>
              <a:off x="7175500" y="4699000"/>
              <a:ext cx="24638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8" name="Straight Connector 537"/>
            <p:cNvCxnSpPr/>
            <p:nvPr userDrawn="1"/>
          </p:nvCxnSpPr>
          <p:spPr>
            <a:xfrm>
              <a:off x="5919105" y="6211204"/>
              <a:ext cx="168559" cy="2513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9" name="Straight Connector 538"/>
            <p:cNvCxnSpPr>
              <a:endCxn id="413" idx="7"/>
            </p:cNvCxnSpPr>
            <p:nvPr userDrawn="1"/>
          </p:nvCxnSpPr>
          <p:spPr>
            <a:xfrm flipH="1">
              <a:off x="11520613" y="3670300"/>
              <a:ext cx="772987" cy="1224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0" name="Straight Connector 539"/>
            <p:cNvCxnSpPr>
              <a:endCxn id="437" idx="7"/>
            </p:cNvCxnSpPr>
            <p:nvPr userDrawn="1"/>
          </p:nvCxnSpPr>
          <p:spPr>
            <a:xfrm flipH="1">
              <a:off x="11887531" y="3581400"/>
              <a:ext cx="431469" cy="216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userDrawn="1"/>
          </p:nvCxnSpPr>
          <p:spPr>
            <a:xfrm>
              <a:off x="6592647" y="5983047"/>
              <a:ext cx="429437" cy="77335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userDrawn="1"/>
          </p:nvCxnSpPr>
          <p:spPr>
            <a:xfrm flipV="1">
              <a:off x="10210800" y="5618627"/>
              <a:ext cx="519790" cy="24877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3" name="Straight Connector 542"/>
            <p:cNvCxnSpPr>
              <a:stCxn id="433" idx="3"/>
              <a:endCxn id="422" idx="7"/>
            </p:cNvCxnSpPr>
            <p:nvPr userDrawn="1"/>
          </p:nvCxnSpPr>
          <p:spPr>
            <a:xfrm flipH="1">
              <a:off x="9958022" y="5941946"/>
              <a:ext cx="155626" cy="2099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4" name="Straight Connector 543"/>
            <p:cNvCxnSpPr/>
            <p:nvPr userDrawn="1"/>
          </p:nvCxnSpPr>
          <p:spPr>
            <a:xfrm flipV="1">
              <a:off x="9315781" y="6235700"/>
              <a:ext cx="514019" cy="1948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5" name="Straight Connector 544"/>
            <p:cNvCxnSpPr/>
            <p:nvPr userDrawn="1"/>
          </p:nvCxnSpPr>
          <p:spPr>
            <a:xfrm flipV="1">
              <a:off x="10812926" y="5390028"/>
              <a:ext cx="280378" cy="18639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6" name="Straight Connector 545"/>
            <p:cNvCxnSpPr/>
            <p:nvPr userDrawn="1"/>
          </p:nvCxnSpPr>
          <p:spPr>
            <a:xfrm flipV="1">
              <a:off x="11188700" y="5317491"/>
              <a:ext cx="95252" cy="2920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7" name="Straight Connector 546"/>
            <p:cNvCxnSpPr>
              <a:stCxn id="434" idx="2"/>
              <a:endCxn id="438" idx="6"/>
            </p:cNvCxnSpPr>
            <p:nvPr userDrawn="1"/>
          </p:nvCxnSpPr>
          <p:spPr>
            <a:xfrm flipH="1" flipV="1">
              <a:off x="11428729" y="5317491"/>
              <a:ext cx="255271" cy="369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8" name="Straight Connector 547"/>
            <p:cNvCxnSpPr>
              <a:stCxn id="435" idx="1"/>
              <a:endCxn id="434" idx="5"/>
            </p:cNvCxnSpPr>
            <p:nvPr userDrawn="1"/>
          </p:nvCxnSpPr>
          <p:spPr>
            <a:xfrm flipH="1" flipV="1">
              <a:off x="11783946" y="5395846"/>
              <a:ext cx="435678" cy="2607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9" name="Straight Connector 548"/>
            <p:cNvCxnSpPr>
              <a:stCxn id="435" idx="3"/>
              <a:endCxn id="421" idx="7"/>
            </p:cNvCxnSpPr>
            <p:nvPr userDrawn="1"/>
          </p:nvCxnSpPr>
          <p:spPr>
            <a:xfrm flipH="1">
              <a:off x="11993223" y="5803878"/>
              <a:ext cx="226401" cy="3607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0" name="Straight Connector 549"/>
            <p:cNvCxnSpPr>
              <a:stCxn id="434" idx="4"/>
              <a:endCxn id="421" idx="0"/>
            </p:cNvCxnSpPr>
            <p:nvPr userDrawn="1"/>
          </p:nvCxnSpPr>
          <p:spPr>
            <a:xfrm>
              <a:off x="11742547" y="5412994"/>
              <a:ext cx="177038" cy="72110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1" name="Straight Connector 550"/>
            <p:cNvCxnSpPr>
              <a:stCxn id="438" idx="4"/>
              <a:endCxn id="421" idx="1"/>
            </p:cNvCxnSpPr>
            <p:nvPr userDrawn="1"/>
          </p:nvCxnSpPr>
          <p:spPr>
            <a:xfrm>
              <a:off x="11362691" y="5383529"/>
              <a:ext cx="483256" cy="78107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2" name="Straight Connector 551"/>
            <p:cNvCxnSpPr>
              <a:stCxn id="427" idx="6"/>
              <a:endCxn id="413" idx="2"/>
            </p:cNvCxnSpPr>
            <p:nvPr userDrawn="1"/>
          </p:nvCxnSpPr>
          <p:spPr>
            <a:xfrm>
              <a:off x="9921747" y="4821176"/>
              <a:ext cx="1419353" cy="1196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3" name="Straight Connector 552"/>
            <p:cNvCxnSpPr>
              <a:endCxn id="413" idx="0"/>
            </p:cNvCxnSpPr>
            <p:nvPr userDrawn="1"/>
          </p:nvCxnSpPr>
          <p:spPr>
            <a:xfrm>
              <a:off x="11328400" y="4330700"/>
              <a:ext cx="117856" cy="53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554" name="Oval 553"/>
            <p:cNvSpPr/>
            <p:nvPr userDrawn="1"/>
          </p:nvSpPr>
          <p:spPr>
            <a:xfrm>
              <a:off x="11271253" y="4222753"/>
              <a:ext cx="95499" cy="95499"/>
            </a:xfrm>
            <a:prstGeom prst="ellipse">
              <a:avLst/>
            </a:prstGeom>
            <a:solidFill>
              <a:schemeClr val="bg1"/>
            </a:solidFill>
            <a:ln w="317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7866489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ver &amp; Subheadline">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542743" y="1547299"/>
            <a:ext cx="11141258" cy="57783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endParaRPr lang="en-US" dirty="0"/>
          </a:p>
        </p:txBody>
      </p:sp>
      <p:sp>
        <p:nvSpPr>
          <p:cNvPr id="25" name="Text Placeholder 27"/>
          <p:cNvSpPr>
            <a:spLocks noGrp="1"/>
          </p:cNvSpPr>
          <p:nvPr>
            <p:ph type="body" sz="quarter" idx="10" hasCustomPrompt="1"/>
          </p:nvPr>
        </p:nvSpPr>
        <p:spPr>
          <a:xfrm>
            <a:off x="572449" y="2510368"/>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28" name="Rectangle 5"/>
          <p:cNvSpPr>
            <a:spLocks noGrp="1" noChangeArrowheads="1"/>
          </p:cNvSpPr>
          <p:nvPr>
            <p:ph type="subTitle" idx="1" hasCustomPrompt="1"/>
          </p:nvPr>
        </p:nvSpPr>
        <p:spPr>
          <a:xfrm>
            <a:off x="569966" y="2058209"/>
            <a:ext cx="11139434"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smtClean="0"/>
              <a:t>Subtitle</a:t>
            </a:r>
            <a:endParaRPr lang="en-US" dirty="0"/>
          </a:p>
        </p:txBody>
      </p:sp>
      <p:pic>
        <p:nvPicPr>
          <p:cNvPr id="16" name="Picture 15"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8" name="Rectangle 1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13" name="TextBox 212"/>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84" name="Group 83"/>
          <p:cNvGrpSpPr/>
          <p:nvPr userDrawn="1"/>
        </p:nvGrpSpPr>
        <p:grpSpPr>
          <a:xfrm flipH="1">
            <a:off x="-114300" y="3547534"/>
            <a:ext cx="12500737" cy="3575050"/>
            <a:chOff x="-101600" y="3581400"/>
            <a:chExt cx="12500737" cy="3575050"/>
          </a:xfrm>
        </p:grpSpPr>
        <p:cxnSp>
          <p:nvCxnSpPr>
            <p:cNvPr id="85" name="Straight Connector 84"/>
            <p:cNvCxnSpPr/>
            <p:nvPr userDrawn="1"/>
          </p:nvCxnSpPr>
          <p:spPr>
            <a:xfrm flipV="1">
              <a:off x="10598151" y="5617718"/>
              <a:ext cx="171575" cy="50495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a:off x="10171046" y="5916546"/>
              <a:ext cx="409324" cy="21526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a:off x="10799318" y="5615559"/>
              <a:ext cx="355513" cy="36229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20" idx="5"/>
              <a:endCxn id="122" idx="1"/>
            </p:cNvCxnSpPr>
            <p:nvPr userDrawn="1"/>
          </p:nvCxnSpPr>
          <p:spPr>
            <a:xfrm>
              <a:off x="819042" y="4006742"/>
              <a:ext cx="603677" cy="3623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89" name="Oval 88"/>
            <p:cNvSpPr/>
            <p:nvPr userDrawn="1"/>
          </p:nvSpPr>
          <p:spPr>
            <a:xfrm>
              <a:off x="4533900" y="4114800"/>
              <a:ext cx="254000" cy="254000"/>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0" name="Oval 89"/>
            <p:cNvSpPr/>
            <p:nvPr userDrawn="1"/>
          </p:nvSpPr>
          <p:spPr>
            <a:xfrm>
              <a:off x="3848100" y="3898900"/>
              <a:ext cx="228600" cy="2286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1" name="Oval 90"/>
            <p:cNvSpPr/>
            <p:nvPr userDrawn="1"/>
          </p:nvSpPr>
          <p:spPr>
            <a:xfrm>
              <a:off x="4864100" y="4406900"/>
              <a:ext cx="177800" cy="177800"/>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2" name="Oval 91"/>
            <p:cNvSpPr/>
            <p:nvPr userDrawn="1"/>
          </p:nvSpPr>
          <p:spPr>
            <a:xfrm>
              <a:off x="5283200" y="38227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3" name="Oval 92"/>
            <p:cNvSpPr/>
            <p:nvPr userDrawn="1"/>
          </p:nvSpPr>
          <p:spPr>
            <a:xfrm>
              <a:off x="5111750" y="3594100"/>
              <a:ext cx="82550" cy="825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4" name="Oval 93"/>
            <p:cNvSpPr/>
            <p:nvPr userDrawn="1"/>
          </p:nvSpPr>
          <p:spPr>
            <a:xfrm>
              <a:off x="3454400" y="500380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5" name="Oval 94"/>
            <p:cNvSpPr/>
            <p:nvPr userDrawn="1"/>
          </p:nvSpPr>
          <p:spPr>
            <a:xfrm>
              <a:off x="3460750" y="4578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6" name="Oval 95"/>
            <p:cNvSpPr/>
            <p:nvPr userDrawn="1"/>
          </p:nvSpPr>
          <p:spPr>
            <a:xfrm>
              <a:off x="3168650" y="4857750"/>
              <a:ext cx="165100" cy="1651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7" name="Oval 96"/>
            <p:cNvSpPr/>
            <p:nvPr userDrawn="1"/>
          </p:nvSpPr>
          <p:spPr>
            <a:xfrm>
              <a:off x="2692400" y="44704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8" name="Oval 97"/>
            <p:cNvSpPr>
              <a:spLocks noChangeAspect="1"/>
            </p:cNvSpPr>
            <p:nvPr userDrawn="1"/>
          </p:nvSpPr>
          <p:spPr>
            <a:xfrm>
              <a:off x="2279650" y="4660900"/>
              <a:ext cx="78993" cy="78993"/>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9" name="Oval 98"/>
            <p:cNvSpPr/>
            <p:nvPr userDrawn="1"/>
          </p:nvSpPr>
          <p:spPr>
            <a:xfrm>
              <a:off x="3651250" y="5867400"/>
              <a:ext cx="285750" cy="2857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0" name="Oval 99"/>
            <p:cNvSpPr/>
            <p:nvPr userDrawn="1"/>
          </p:nvSpPr>
          <p:spPr>
            <a:xfrm>
              <a:off x="3225800" y="58928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1" name="Oval 100"/>
            <p:cNvSpPr/>
            <p:nvPr userDrawn="1"/>
          </p:nvSpPr>
          <p:spPr>
            <a:xfrm>
              <a:off x="5702300" y="59563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2" name="Oval 101"/>
            <p:cNvSpPr/>
            <p:nvPr userDrawn="1"/>
          </p:nvSpPr>
          <p:spPr>
            <a:xfrm>
              <a:off x="7340600" y="53594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3" name="Oval 102"/>
            <p:cNvSpPr/>
            <p:nvPr userDrawn="1"/>
          </p:nvSpPr>
          <p:spPr>
            <a:xfrm>
              <a:off x="7912100" y="5270500"/>
              <a:ext cx="235712" cy="235712"/>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4" name="Oval 103"/>
            <p:cNvSpPr>
              <a:spLocks/>
            </p:cNvSpPr>
            <p:nvPr userDrawn="1"/>
          </p:nvSpPr>
          <p:spPr>
            <a:xfrm>
              <a:off x="7048500" y="45212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5" name="Oval 104"/>
            <p:cNvSpPr/>
            <p:nvPr userDrawn="1"/>
          </p:nvSpPr>
          <p:spPr>
            <a:xfrm>
              <a:off x="5746750" y="4781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6" name="Oval 105"/>
            <p:cNvSpPr/>
            <p:nvPr userDrawn="1"/>
          </p:nvSpPr>
          <p:spPr>
            <a:xfrm rot="5400000">
              <a:off x="5257800" y="5518150"/>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7" name="Oval 106"/>
            <p:cNvSpPr/>
            <p:nvPr userDrawn="1"/>
          </p:nvSpPr>
          <p:spPr>
            <a:xfrm>
              <a:off x="4451350" y="6311900"/>
              <a:ext cx="184150" cy="1841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8" name="Oval 107"/>
            <p:cNvSpPr/>
            <p:nvPr userDrawn="1"/>
          </p:nvSpPr>
          <p:spPr>
            <a:xfrm>
              <a:off x="4432300" y="5905500"/>
              <a:ext cx="152400" cy="1524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9" name="Oval 108"/>
            <p:cNvSpPr>
              <a:spLocks noChangeAspect="1"/>
            </p:cNvSpPr>
            <p:nvPr userDrawn="1"/>
          </p:nvSpPr>
          <p:spPr>
            <a:xfrm>
              <a:off x="5232402" y="5753102"/>
              <a:ext cx="106677" cy="10667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0" name="Oval 109"/>
            <p:cNvSpPr/>
            <p:nvPr userDrawn="1"/>
          </p:nvSpPr>
          <p:spPr>
            <a:xfrm>
              <a:off x="4737102" y="63627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1" name="Oval 110"/>
            <p:cNvSpPr/>
            <p:nvPr userDrawn="1"/>
          </p:nvSpPr>
          <p:spPr>
            <a:xfrm>
              <a:off x="5334002" y="49530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2" name="Oval 111"/>
            <p:cNvSpPr/>
            <p:nvPr userDrawn="1"/>
          </p:nvSpPr>
          <p:spPr>
            <a:xfrm>
              <a:off x="5892800" y="5194300"/>
              <a:ext cx="203200" cy="203200"/>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3" name="Oval 112"/>
            <p:cNvSpPr/>
            <p:nvPr userDrawn="1"/>
          </p:nvSpPr>
          <p:spPr>
            <a:xfrm>
              <a:off x="6451601" y="47625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4" name="Oval 113"/>
            <p:cNvSpPr>
              <a:spLocks/>
            </p:cNvSpPr>
            <p:nvPr userDrawn="1"/>
          </p:nvSpPr>
          <p:spPr>
            <a:xfrm>
              <a:off x="6223002" y="5461001"/>
              <a:ext cx="221349" cy="22809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5" name="Oval 114"/>
            <p:cNvSpPr/>
            <p:nvPr userDrawn="1"/>
          </p:nvSpPr>
          <p:spPr>
            <a:xfrm>
              <a:off x="6489701" y="58547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6" name="Oval 115"/>
            <p:cNvSpPr/>
            <p:nvPr userDrawn="1"/>
          </p:nvSpPr>
          <p:spPr>
            <a:xfrm>
              <a:off x="6388100" y="613410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7" name="Oval 116"/>
            <p:cNvSpPr/>
            <p:nvPr userDrawn="1"/>
          </p:nvSpPr>
          <p:spPr>
            <a:xfrm>
              <a:off x="6045200" y="64643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8" name="Oval 117"/>
            <p:cNvSpPr/>
            <p:nvPr userDrawn="1"/>
          </p:nvSpPr>
          <p:spPr>
            <a:xfrm>
              <a:off x="5861050" y="6534152"/>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9" name="Oval 118"/>
            <p:cNvSpPr/>
            <p:nvPr userDrawn="1"/>
          </p:nvSpPr>
          <p:spPr>
            <a:xfrm>
              <a:off x="2057400" y="4902200"/>
              <a:ext cx="159512" cy="15951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0" name="Oval 119"/>
            <p:cNvSpPr/>
            <p:nvPr userDrawn="1"/>
          </p:nvSpPr>
          <p:spPr>
            <a:xfrm>
              <a:off x="698501" y="3886201"/>
              <a:ext cx="141222" cy="14122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1" name="Oval 120"/>
            <p:cNvSpPr/>
            <p:nvPr userDrawn="1"/>
          </p:nvSpPr>
          <p:spPr>
            <a:xfrm>
              <a:off x="2120900" y="38735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2" name="Oval 121"/>
            <p:cNvSpPr/>
            <p:nvPr userDrawn="1"/>
          </p:nvSpPr>
          <p:spPr>
            <a:xfrm>
              <a:off x="1409700" y="43561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3" name="Oval 122"/>
            <p:cNvSpPr/>
            <p:nvPr userDrawn="1"/>
          </p:nvSpPr>
          <p:spPr>
            <a:xfrm>
              <a:off x="1441451" y="5994401"/>
              <a:ext cx="138428" cy="138428"/>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4" name="Oval 123"/>
            <p:cNvSpPr/>
            <p:nvPr userDrawn="1"/>
          </p:nvSpPr>
          <p:spPr>
            <a:xfrm>
              <a:off x="1130300" y="5346700"/>
              <a:ext cx="177800" cy="177800"/>
            </a:xfrm>
            <a:prstGeom prst="ellipse">
              <a:avLst/>
            </a:prstGeom>
            <a:solidFill>
              <a:schemeClr val="bg1"/>
            </a:solidFill>
            <a:ln w="412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5" name="Oval 124"/>
            <p:cNvSpPr/>
            <p:nvPr userDrawn="1"/>
          </p:nvSpPr>
          <p:spPr>
            <a:xfrm>
              <a:off x="1866902" y="5689602"/>
              <a:ext cx="192021" cy="19202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6" name="Oval 125"/>
            <p:cNvSpPr/>
            <p:nvPr userDrawn="1"/>
          </p:nvSpPr>
          <p:spPr>
            <a:xfrm>
              <a:off x="2565401" y="6375401"/>
              <a:ext cx="146811" cy="146811"/>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7" name="Oval 126"/>
            <p:cNvSpPr/>
            <p:nvPr userDrawn="1"/>
          </p:nvSpPr>
          <p:spPr>
            <a:xfrm>
              <a:off x="2190750" y="6699250"/>
              <a:ext cx="102362" cy="102362"/>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8" name="Oval 127"/>
            <p:cNvSpPr/>
            <p:nvPr userDrawn="1"/>
          </p:nvSpPr>
          <p:spPr>
            <a:xfrm>
              <a:off x="2692401" y="5854701"/>
              <a:ext cx="128522" cy="128523"/>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9" name="Oval 128"/>
            <p:cNvSpPr/>
            <p:nvPr userDrawn="1"/>
          </p:nvSpPr>
          <p:spPr>
            <a:xfrm>
              <a:off x="3225800" y="53848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0" name="Oval 129"/>
            <p:cNvSpPr/>
            <p:nvPr userDrawn="1"/>
          </p:nvSpPr>
          <p:spPr>
            <a:xfrm>
              <a:off x="444500" y="5943600"/>
              <a:ext cx="235712" cy="235712"/>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1" name="Oval 130"/>
            <p:cNvSpPr/>
            <p:nvPr userDrawn="1"/>
          </p:nvSpPr>
          <p:spPr>
            <a:xfrm>
              <a:off x="419100" y="4902200"/>
              <a:ext cx="165100" cy="165100"/>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2" name="Oval 131"/>
            <p:cNvSpPr/>
            <p:nvPr userDrawn="1"/>
          </p:nvSpPr>
          <p:spPr>
            <a:xfrm>
              <a:off x="7448550" y="5797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3" name="Oval 132"/>
            <p:cNvSpPr/>
            <p:nvPr userDrawn="1"/>
          </p:nvSpPr>
          <p:spPr>
            <a:xfrm>
              <a:off x="2978150" y="6457950"/>
              <a:ext cx="111506" cy="111506"/>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4" name="Oval 133"/>
            <p:cNvSpPr/>
            <p:nvPr userDrawn="1"/>
          </p:nvSpPr>
          <p:spPr>
            <a:xfrm>
              <a:off x="3232150" y="6280150"/>
              <a:ext cx="93218" cy="93218"/>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5" name="Oval 134"/>
            <p:cNvSpPr/>
            <p:nvPr userDrawn="1"/>
          </p:nvSpPr>
          <p:spPr>
            <a:xfrm>
              <a:off x="158750" y="6610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6" name="Oval 135"/>
            <p:cNvSpPr/>
            <p:nvPr userDrawn="1"/>
          </p:nvSpPr>
          <p:spPr>
            <a:xfrm>
              <a:off x="800100" y="65913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7" name="Oval 136"/>
            <p:cNvSpPr>
              <a:spLocks noChangeAspect="1"/>
            </p:cNvSpPr>
            <p:nvPr userDrawn="1"/>
          </p:nvSpPr>
          <p:spPr>
            <a:xfrm>
              <a:off x="6972303" y="6756402"/>
              <a:ext cx="150361" cy="150364"/>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8" name="Oval 137"/>
            <p:cNvSpPr/>
            <p:nvPr userDrawn="1"/>
          </p:nvSpPr>
          <p:spPr>
            <a:xfrm>
              <a:off x="8039101" y="59182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9" name="Oval 138"/>
            <p:cNvSpPr>
              <a:spLocks/>
            </p:cNvSpPr>
            <p:nvPr userDrawn="1"/>
          </p:nvSpPr>
          <p:spPr>
            <a:xfrm>
              <a:off x="11341100" y="4864100"/>
              <a:ext cx="210312" cy="20828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0" name="Oval 139"/>
            <p:cNvSpPr/>
            <p:nvPr userDrawn="1"/>
          </p:nvSpPr>
          <p:spPr>
            <a:xfrm>
              <a:off x="9823450" y="44767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1" name="Oval 140"/>
            <p:cNvSpPr/>
            <p:nvPr userDrawn="1"/>
          </p:nvSpPr>
          <p:spPr>
            <a:xfrm>
              <a:off x="9958917" y="40237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2" name="Oval 141"/>
            <p:cNvSpPr/>
            <p:nvPr userDrawn="1"/>
          </p:nvSpPr>
          <p:spPr>
            <a:xfrm>
              <a:off x="7518400" y="3683000"/>
              <a:ext cx="194056" cy="19405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3" name="Oval 142"/>
            <p:cNvSpPr/>
            <p:nvPr userDrawn="1"/>
          </p:nvSpPr>
          <p:spPr>
            <a:xfrm>
              <a:off x="8191501" y="4254501"/>
              <a:ext cx="175766" cy="17576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4" name="Oval 143"/>
            <p:cNvSpPr/>
            <p:nvPr userDrawn="1"/>
          </p:nvSpPr>
          <p:spPr>
            <a:xfrm>
              <a:off x="8839201" y="36131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5" name="Oval 144"/>
            <p:cNvSpPr/>
            <p:nvPr userDrawn="1"/>
          </p:nvSpPr>
          <p:spPr>
            <a:xfrm>
              <a:off x="8528050" y="368935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6" name="Oval 145"/>
            <p:cNvSpPr/>
            <p:nvPr userDrawn="1"/>
          </p:nvSpPr>
          <p:spPr>
            <a:xfrm>
              <a:off x="1346201" y="6819900"/>
              <a:ext cx="205231" cy="20523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7" name="Oval 146"/>
            <p:cNvSpPr/>
            <p:nvPr userDrawn="1"/>
          </p:nvSpPr>
          <p:spPr>
            <a:xfrm>
              <a:off x="11815445" y="6134100"/>
              <a:ext cx="208280"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8" name="Oval 147"/>
            <p:cNvSpPr/>
            <p:nvPr userDrawn="1"/>
          </p:nvSpPr>
          <p:spPr>
            <a:xfrm>
              <a:off x="9817100" y="612775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9" name="Oval 148"/>
            <p:cNvSpPr/>
            <p:nvPr userDrawn="1"/>
          </p:nvSpPr>
          <p:spPr>
            <a:xfrm>
              <a:off x="9347203" y="5461003"/>
              <a:ext cx="164587" cy="16458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0" name="Oval 149"/>
            <p:cNvSpPr/>
            <p:nvPr userDrawn="1"/>
          </p:nvSpPr>
          <p:spPr>
            <a:xfrm>
              <a:off x="8839202" y="5575302"/>
              <a:ext cx="148332" cy="148332"/>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1" name="Oval 150"/>
            <p:cNvSpPr/>
            <p:nvPr userDrawn="1"/>
          </p:nvSpPr>
          <p:spPr>
            <a:xfrm>
              <a:off x="8743951" y="49085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2" name="Oval 151"/>
            <p:cNvSpPr>
              <a:spLocks noChangeAspect="1"/>
            </p:cNvSpPr>
            <p:nvPr userDrawn="1"/>
          </p:nvSpPr>
          <p:spPr>
            <a:xfrm>
              <a:off x="9842500" y="5140198"/>
              <a:ext cx="146050" cy="1460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3" name="Oval 152"/>
            <p:cNvSpPr/>
            <p:nvPr userDrawn="1"/>
          </p:nvSpPr>
          <p:spPr>
            <a:xfrm>
              <a:off x="9740901" y="4730751"/>
              <a:ext cx="180846" cy="180846"/>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4" name="Oval 153"/>
            <p:cNvSpPr/>
            <p:nvPr userDrawn="1"/>
          </p:nvSpPr>
          <p:spPr>
            <a:xfrm>
              <a:off x="9315450" y="4019550"/>
              <a:ext cx="89662" cy="89662"/>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5" name="Oval 154"/>
            <p:cNvSpPr/>
            <p:nvPr userDrawn="1"/>
          </p:nvSpPr>
          <p:spPr>
            <a:xfrm>
              <a:off x="10121900" y="3771900"/>
              <a:ext cx="98806" cy="98806"/>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6" name="Oval 155"/>
            <p:cNvSpPr/>
            <p:nvPr userDrawn="1"/>
          </p:nvSpPr>
          <p:spPr>
            <a:xfrm>
              <a:off x="11117792" y="59414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7" name="Oval 156"/>
            <p:cNvSpPr/>
            <p:nvPr userDrawn="1"/>
          </p:nvSpPr>
          <p:spPr>
            <a:xfrm flipV="1">
              <a:off x="10547350" y="6089651"/>
              <a:ext cx="91440" cy="91437"/>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8" name="Oval 157"/>
            <p:cNvSpPr/>
            <p:nvPr userDrawn="1"/>
          </p:nvSpPr>
          <p:spPr>
            <a:xfrm>
              <a:off x="9226550" y="6216650"/>
              <a:ext cx="89662" cy="89662"/>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9" name="Oval 158"/>
            <p:cNvSpPr/>
            <p:nvPr userDrawn="1"/>
          </p:nvSpPr>
          <p:spPr>
            <a:xfrm>
              <a:off x="10096500" y="58420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0" name="Oval 159"/>
            <p:cNvSpPr/>
            <p:nvPr userDrawn="1"/>
          </p:nvSpPr>
          <p:spPr>
            <a:xfrm>
              <a:off x="11684000" y="52959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1" name="Oval 160"/>
            <p:cNvSpPr>
              <a:spLocks/>
            </p:cNvSpPr>
            <p:nvPr userDrawn="1"/>
          </p:nvSpPr>
          <p:spPr>
            <a:xfrm>
              <a:off x="12188825" y="56261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2" name="Oval 161"/>
            <p:cNvSpPr/>
            <p:nvPr userDrawn="1"/>
          </p:nvSpPr>
          <p:spPr>
            <a:xfrm>
              <a:off x="10680700" y="4470400"/>
              <a:ext cx="80518" cy="80518"/>
            </a:xfrm>
            <a:prstGeom prst="ellipse">
              <a:avLst/>
            </a:prstGeom>
            <a:solidFill>
              <a:schemeClr val="bg1"/>
            </a:solidFill>
            <a:ln w="1778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3" name="Oval 162"/>
            <p:cNvSpPr/>
            <p:nvPr userDrawn="1"/>
          </p:nvSpPr>
          <p:spPr>
            <a:xfrm>
              <a:off x="11811000" y="3784600"/>
              <a:ext cx="89662" cy="89662"/>
            </a:xfrm>
            <a:prstGeom prst="ellipse">
              <a:avLst/>
            </a:prstGeom>
            <a:solidFill>
              <a:schemeClr val="bg1"/>
            </a:solidFill>
            <a:ln w="152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4" name="Oval 163"/>
            <p:cNvSpPr/>
            <p:nvPr userDrawn="1"/>
          </p:nvSpPr>
          <p:spPr>
            <a:xfrm>
              <a:off x="11296652" y="5251452"/>
              <a:ext cx="132077" cy="13207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5" name="Oval 164"/>
            <p:cNvSpPr/>
            <p:nvPr userDrawn="1"/>
          </p:nvSpPr>
          <p:spPr>
            <a:xfrm>
              <a:off x="11099800" y="53340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6" name="Oval 165"/>
            <p:cNvSpPr/>
            <p:nvPr userDrawn="1"/>
          </p:nvSpPr>
          <p:spPr>
            <a:xfrm>
              <a:off x="10744200" y="55499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cxnSp>
          <p:nvCxnSpPr>
            <p:cNvPr id="167" name="Straight Connector 166"/>
            <p:cNvCxnSpPr>
              <a:stCxn id="122" idx="7"/>
              <a:endCxn id="121" idx="3"/>
            </p:cNvCxnSpPr>
            <p:nvPr userDrawn="1"/>
          </p:nvCxnSpPr>
          <p:spPr>
            <a:xfrm flipV="1">
              <a:off x="1485581" y="3949381"/>
              <a:ext cx="648338" cy="4197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a:stCxn id="119" idx="1"/>
              <a:endCxn id="122" idx="5"/>
            </p:cNvCxnSpPr>
            <p:nvPr userDrawn="1"/>
          </p:nvCxnSpPr>
          <p:spPr>
            <a:xfrm flipH="1" flipV="1">
              <a:off x="1485581" y="4431981"/>
              <a:ext cx="595179" cy="49357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7" idx="2"/>
              <a:endCxn id="98" idx="7"/>
            </p:cNvCxnSpPr>
            <p:nvPr userDrawn="1"/>
          </p:nvCxnSpPr>
          <p:spPr>
            <a:xfrm flipH="1">
              <a:off x="2347075" y="4514850"/>
              <a:ext cx="345325" cy="1576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97" idx="5"/>
              <a:endCxn id="96" idx="1"/>
            </p:cNvCxnSpPr>
            <p:nvPr userDrawn="1"/>
          </p:nvCxnSpPr>
          <p:spPr>
            <a:xfrm>
              <a:off x="2768281" y="4546281"/>
              <a:ext cx="424547" cy="3356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97" idx="6"/>
              <a:endCxn id="95" idx="2"/>
            </p:cNvCxnSpPr>
            <p:nvPr userDrawn="1"/>
          </p:nvCxnSpPr>
          <p:spPr>
            <a:xfrm>
              <a:off x="2781300" y="4514850"/>
              <a:ext cx="679450" cy="12382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95" idx="7"/>
              <a:endCxn id="90" idx="3"/>
            </p:cNvCxnSpPr>
            <p:nvPr userDrawn="1"/>
          </p:nvCxnSpPr>
          <p:spPr>
            <a:xfrm flipV="1">
              <a:off x="3563731" y="4094022"/>
              <a:ext cx="317847" cy="501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89" idx="1"/>
              <a:endCxn id="90" idx="6"/>
            </p:cNvCxnSpPr>
            <p:nvPr userDrawn="1"/>
          </p:nvCxnSpPr>
          <p:spPr>
            <a:xfrm flipH="1" flipV="1">
              <a:off x="4076700" y="4013200"/>
              <a:ext cx="494397" cy="1387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92" idx="3"/>
              <a:endCxn id="89" idx="7"/>
            </p:cNvCxnSpPr>
            <p:nvPr userDrawn="1"/>
          </p:nvCxnSpPr>
          <p:spPr>
            <a:xfrm flipH="1">
              <a:off x="4750703" y="3914841"/>
              <a:ext cx="548306" cy="2371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89" idx="5"/>
              <a:endCxn id="91" idx="1"/>
            </p:cNvCxnSpPr>
            <p:nvPr userDrawn="1"/>
          </p:nvCxnSpPr>
          <p:spPr>
            <a:xfrm>
              <a:off x="4750703" y="4331603"/>
              <a:ext cx="139435" cy="10133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89" idx="3"/>
              <a:endCxn id="94" idx="7"/>
            </p:cNvCxnSpPr>
            <p:nvPr userDrawn="1"/>
          </p:nvCxnSpPr>
          <p:spPr>
            <a:xfrm flipH="1">
              <a:off x="3595322" y="4331603"/>
              <a:ext cx="975775" cy="6963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91" idx="5"/>
              <a:endCxn id="111" idx="1"/>
            </p:cNvCxnSpPr>
            <p:nvPr userDrawn="1"/>
          </p:nvCxnSpPr>
          <p:spPr>
            <a:xfrm>
              <a:off x="5015862" y="4558662"/>
              <a:ext cx="335102" cy="411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94" idx="6"/>
              <a:endCxn id="111" idx="2"/>
            </p:cNvCxnSpPr>
            <p:nvPr userDrawn="1"/>
          </p:nvCxnSpPr>
          <p:spPr>
            <a:xfrm flipV="1">
              <a:off x="3619500" y="5010913"/>
              <a:ext cx="1714502" cy="754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93" idx="5"/>
              <a:endCxn id="92" idx="1"/>
            </p:cNvCxnSpPr>
            <p:nvPr userDrawn="1"/>
          </p:nvCxnSpPr>
          <p:spPr>
            <a:xfrm>
              <a:off x="5182211" y="3664561"/>
              <a:ext cx="116798" cy="17394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89" idx="4"/>
              <a:endCxn id="99" idx="7"/>
            </p:cNvCxnSpPr>
            <p:nvPr userDrawn="1"/>
          </p:nvCxnSpPr>
          <p:spPr>
            <a:xfrm flipH="1">
              <a:off x="3895153" y="4368800"/>
              <a:ext cx="765747" cy="15404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94" idx="4"/>
              <a:endCxn id="99" idx="0"/>
            </p:cNvCxnSpPr>
            <p:nvPr userDrawn="1"/>
          </p:nvCxnSpPr>
          <p:spPr>
            <a:xfrm>
              <a:off x="3536950" y="5168900"/>
              <a:ext cx="257175" cy="698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a:stCxn id="108" idx="2"/>
              <a:endCxn id="99" idx="6"/>
            </p:cNvCxnSpPr>
            <p:nvPr userDrawn="1"/>
          </p:nvCxnSpPr>
          <p:spPr>
            <a:xfrm flipH="1">
              <a:off x="3937000" y="5981700"/>
              <a:ext cx="495300" cy="28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a:stCxn id="109" idx="3"/>
              <a:endCxn id="110" idx="7"/>
            </p:cNvCxnSpPr>
            <p:nvPr userDrawn="1"/>
          </p:nvCxnSpPr>
          <p:spPr>
            <a:xfrm flipH="1">
              <a:off x="4835961" y="5844157"/>
              <a:ext cx="412063" cy="5355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a:stCxn id="101" idx="2"/>
              <a:endCxn id="107" idx="7"/>
            </p:cNvCxnSpPr>
            <p:nvPr userDrawn="1"/>
          </p:nvCxnSpPr>
          <p:spPr>
            <a:xfrm flipH="1">
              <a:off x="4608532" y="6083300"/>
              <a:ext cx="1093768" cy="25556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a:endCxn id="107" idx="1"/>
            </p:cNvCxnSpPr>
            <p:nvPr userDrawn="1"/>
          </p:nvCxnSpPr>
          <p:spPr>
            <a:xfrm>
              <a:off x="3924300" y="6089650"/>
              <a:ext cx="554018" cy="2492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a:stCxn id="106" idx="6"/>
              <a:endCxn id="109" idx="0"/>
            </p:cNvCxnSpPr>
            <p:nvPr userDrawn="1"/>
          </p:nvCxnSpPr>
          <p:spPr>
            <a:xfrm flipH="1">
              <a:off x="5285741" y="5596763"/>
              <a:ext cx="13207" cy="15633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a:stCxn id="107" idx="6"/>
              <a:endCxn id="110" idx="2"/>
            </p:cNvCxnSpPr>
            <p:nvPr userDrawn="1"/>
          </p:nvCxnSpPr>
          <p:spPr>
            <a:xfrm>
              <a:off x="4635500" y="6403975"/>
              <a:ext cx="101602" cy="166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a:stCxn id="109" idx="6"/>
              <a:endCxn id="101" idx="1"/>
            </p:cNvCxnSpPr>
            <p:nvPr userDrawn="1"/>
          </p:nvCxnSpPr>
          <p:spPr>
            <a:xfrm>
              <a:off x="5339079" y="5806441"/>
              <a:ext cx="400418" cy="1870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a:stCxn id="111" idx="4"/>
              <a:endCxn id="101" idx="0"/>
            </p:cNvCxnSpPr>
            <p:nvPr userDrawn="1"/>
          </p:nvCxnSpPr>
          <p:spPr>
            <a:xfrm>
              <a:off x="5391913" y="5068823"/>
              <a:ext cx="437387" cy="8874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a:stCxn id="112" idx="4"/>
              <a:endCxn id="101" idx="7"/>
            </p:cNvCxnSpPr>
            <p:nvPr userDrawn="1"/>
          </p:nvCxnSpPr>
          <p:spPr>
            <a:xfrm flipH="1">
              <a:off x="5919103" y="5397500"/>
              <a:ext cx="75297" cy="595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111" idx="6"/>
              <a:endCxn id="112" idx="1"/>
            </p:cNvCxnSpPr>
            <p:nvPr userDrawn="1"/>
          </p:nvCxnSpPr>
          <p:spPr>
            <a:xfrm>
              <a:off x="5449823" y="5010913"/>
              <a:ext cx="472735" cy="21314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5827921" y="4884531"/>
              <a:ext cx="127145" cy="3212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112" idx="7"/>
              <a:endCxn id="113" idx="3"/>
            </p:cNvCxnSpPr>
            <p:nvPr userDrawn="1"/>
          </p:nvCxnSpPr>
          <p:spPr>
            <a:xfrm flipV="1">
              <a:off x="6066242" y="4890847"/>
              <a:ext cx="407380" cy="333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5849731" y="4850020"/>
              <a:ext cx="611014" cy="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flipH="1">
              <a:off x="6601968" y="4673578"/>
              <a:ext cx="422466" cy="1387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a:stCxn id="142" idx="3"/>
              <a:endCxn id="104" idx="7"/>
            </p:cNvCxnSpPr>
            <p:nvPr userDrawn="1"/>
          </p:nvCxnSpPr>
          <p:spPr>
            <a:xfrm flipH="1">
              <a:off x="7228013" y="3848637"/>
              <a:ext cx="318806" cy="70306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143" idx="3"/>
              <a:endCxn id="104" idx="6"/>
            </p:cNvCxnSpPr>
            <p:nvPr userDrawn="1"/>
          </p:nvCxnSpPr>
          <p:spPr>
            <a:xfrm flipH="1">
              <a:off x="7258812" y="4404527"/>
              <a:ext cx="958429" cy="2208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a:stCxn id="142" idx="4"/>
              <a:endCxn id="103" idx="0"/>
            </p:cNvCxnSpPr>
            <p:nvPr userDrawn="1"/>
          </p:nvCxnSpPr>
          <p:spPr>
            <a:xfrm>
              <a:off x="7615428" y="3877056"/>
              <a:ext cx="414528" cy="139344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a:stCxn id="114" idx="6"/>
              <a:endCxn id="102" idx="2"/>
            </p:cNvCxnSpPr>
            <p:nvPr userDrawn="1"/>
          </p:nvCxnSpPr>
          <p:spPr>
            <a:xfrm flipV="1">
              <a:off x="6444351" y="5486400"/>
              <a:ext cx="896249" cy="886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a:stCxn id="115" idx="6"/>
              <a:endCxn id="102" idx="3"/>
            </p:cNvCxnSpPr>
            <p:nvPr userDrawn="1"/>
          </p:nvCxnSpPr>
          <p:spPr>
            <a:xfrm flipV="1">
              <a:off x="6640068" y="5576203"/>
              <a:ext cx="737729" cy="3536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flipV="1">
              <a:off x="6458331" y="6008447"/>
              <a:ext cx="66091" cy="1256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a:stCxn id="94" idx="3"/>
              <a:endCxn id="100" idx="0"/>
            </p:cNvCxnSpPr>
            <p:nvPr userDrawn="1"/>
          </p:nvCxnSpPr>
          <p:spPr>
            <a:xfrm flipH="1">
              <a:off x="3308350" y="5144722"/>
              <a:ext cx="170228" cy="748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a:stCxn id="129" idx="3"/>
              <a:endCxn id="128" idx="7"/>
            </p:cNvCxnSpPr>
            <p:nvPr userDrawn="1"/>
          </p:nvCxnSpPr>
          <p:spPr>
            <a:xfrm flipH="1">
              <a:off x="2802101" y="5476941"/>
              <a:ext cx="439508" cy="3965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a:stCxn id="134" idx="3"/>
              <a:endCxn id="133" idx="7"/>
            </p:cNvCxnSpPr>
            <p:nvPr userDrawn="1"/>
          </p:nvCxnSpPr>
          <p:spPr>
            <a:xfrm flipH="1">
              <a:off x="3073326" y="6359717"/>
              <a:ext cx="172475" cy="11456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a:stCxn id="133" idx="2"/>
              <a:endCxn id="126" idx="6"/>
            </p:cNvCxnSpPr>
            <p:nvPr userDrawn="1"/>
          </p:nvCxnSpPr>
          <p:spPr>
            <a:xfrm flipH="1" flipV="1">
              <a:off x="2712212" y="6448807"/>
              <a:ext cx="265938" cy="6489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a:stCxn id="107" idx="3"/>
            </p:cNvCxnSpPr>
            <p:nvPr userDrawn="1"/>
          </p:nvCxnSpPr>
          <p:spPr>
            <a:xfrm flipH="1">
              <a:off x="3625850" y="6469082"/>
              <a:ext cx="852468" cy="4524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flipH="1">
              <a:off x="5270500" y="6197600"/>
              <a:ext cx="457200" cy="736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a:stCxn id="117" idx="3"/>
            </p:cNvCxnSpPr>
            <p:nvPr userDrawn="1"/>
          </p:nvCxnSpPr>
          <p:spPr>
            <a:xfrm flipH="1">
              <a:off x="5810250" y="6605222"/>
              <a:ext cx="259128" cy="5512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flipH="1" flipV="1">
              <a:off x="7569200" y="5883276"/>
              <a:ext cx="469901" cy="11722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a:stCxn id="138" idx="0"/>
              <a:endCxn id="103" idx="4"/>
            </p:cNvCxnSpPr>
            <p:nvPr userDrawn="1"/>
          </p:nvCxnSpPr>
          <p:spPr>
            <a:xfrm flipH="1" flipV="1">
              <a:off x="8029956" y="5506212"/>
              <a:ext cx="84329" cy="41198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a:stCxn id="138" idx="6"/>
              <a:endCxn id="150" idx="3"/>
            </p:cNvCxnSpPr>
            <p:nvPr userDrawn="1"/>
          </p:nvCxnSpPr>
          <p:spPr>
            <a:xfrm flipV="1">
              <a:off x="8189468" y="5701911"/>
              <a:ext cx="671457" cy="29147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a:stCxn id="103" idx="6"/>
              <a:endCxn id="150" idx="2"/>
            </p:cNvCxnSpPr>
            <p:nvPr userDrawn="1"/>
          </p:nvCxnSpPr>
          <p:spPr>
            <a:xfrm>
              <a:off x="8147812" y="5388356"/>
              <a:ext cx="691390" cy="2611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a:stCxn id="151" idx="4"/>
              <a:endCxn id="150" idx="0"/>
            </p:cNvCxnSpPr>
            <p:nvPr userDrawn="1"/>
          </p:nvCxnSpPr>
          <p:spPr>
            <a:xfrm>
              <a:off x="8819135" y="5058918"/>
              <a:ext cx="94233" cy="5163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115" idx="1"/>
              <a:endCxn id="114" idx="5"/>
            </p:cNvCxnSpPr>
            <p:nvPr userDrawn="1"/>
          </p:nvCxnSpPr>
          <p:spPr>
            <a:xfrm flipH="1" flipV="1">
              <a:off x="6411935" y="5655688"/>
              <a:ext cx="99787" cy="22103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a:stCxn id="118" idx="6"/>
              <a:endCxn id="117" idx="2"/>
            </p:cNvCxnSpPr>
            <p:nvPr userDrawn="1"/>
          </p:nvCxnSpPr>
          <p:spPr>
            <a:xfrm flipV="1">
              <a:off x="5943346" y="6546850"/>
              <a:ext cx="101854" cy="247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a:stCxn id="137" idx="1"/>
              <a:endCxn id="117" idx="6"/>
            </p:cNvCxnSpPr>
            <p:nvPr userDrawn="1"/>
          </p:nvCxnSpPr>
          <p:spPr>
            <a:xfrm flipH="1" flipV="1">
              <a:off x="6210300" y="6546850"/>
              <a:ext cx="784023" cy="23157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a:stCxn id="125" idx="6"/>
              <a:endCxn id="128" idx="2"/>
            </p:cNvCxnSpPr>
            <p:nvPr userDrawn="1"/>
          </p:nvCxnSpPr>
          <p:spPr>
            <a:xfrm>
              <a:off x="2058923" y="5785612"/>
              <a:ext cx="633478" cy="13335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119" idx="4"/>
              <a:endCxn id="125" idx="0"/>
            </p:cNvCxnSpPr>
            <p:nvPr userDrawn="1"/>
          </p:nvCxnSpPr>
          <p:spPr>
            <a:xfrm flipH="1">
              <a:off x="1962913" y="5061712"/>
              <a:ext cx="174243" cy="627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a:endCxn id="122" idx="2"/>
            </p:cNvCxnSpPr>
            <p:nvPr userDrawn="1"/>
          </p:nvCxnSpPr>
          <p:spPr>
            <a:xfrm flipV="1">
              <a:off x="-29633" y="4400550"/>
              <a:ext cx="1439333" cy="20955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a:endCxn id="119" idx="2"/>
            </p:cNvCxnSpPr>
            <p:nvPr userDrawn="1"/>
          </p:nvCxnSpPr>
          <p:spPr>
            <a:xfrm>
              <a:off x="-55033" y="4673600"/>
              <a:ext cx="2112433" cy="3083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a:endCxn id="131" idx="2"/>
            </p:cNvCxnSpPr>
            <p:nvPr userDrawn="1"/>
          </p:nvCxnSpPr>
          <p:spPr>
            <a:xfrm>
              <a:off x="0" y="4834467"/>
              <a:ext cx="419100" cy="1502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a:endCxn id="131" idx="3"/>
            </p:cNvCxnSpPr>
            <p:nvPr userDrawn="1"/>
          </p:nvCxnSpPr>
          <p:spPr>
            <a:xfrm flipV="1">
              <a:off x="0" y="5043122"/>
              <a:ext cx="443278" cy="367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a:endCxn id="130" idx="1"/>
            </p:cNvCxnSpPr>
            <p:nvPr userDrawn="1"/>
          </p:nvCxnSpPr>
          <p:spPr>
            <a:xfrm>
              <a:off x="-101600" y="5219700"/>
              <a:ext cx="580619" cy="75841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a:stCxn id="124" idx="3"/>
              <a:endCxn id="130" idx="7"/>
            </p:cNvCxnSpPr>
            <p:nvPr userDrawn="1"/>
          </p:nvCxnSpPr>
          <p:spPr>
            <a:xfrm flipH="1">
              <a:off x="645693" y="5498462"/>
              <a:ext cx="510645" cy="47965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a:endCxn id="130" idx="0"/>
            </p:cNvCxnSpPr>
            <p:nvPr userDrawn="1"/>
          </p:nvCxnSpPr>
          <p:spPr>
            <a:xfrm>
              <a:off x="495300" y="5080000"/>
              <a:ext cx="67056" cy="863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a:stCxn id="95" idx="4"/>
              <a:endCxn id="94" idx="0"/>
            </p:cNvCxnSpPr>
            <p:nvPr userDrawn="1"/>
          </p:nvCxnSpPr>
          <p:spPr>
            <a:xfrm>
              <a:off x="3521075" y="4699000"/>
              <a:ext cx="15875" cy="304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96" idx="5"/>
              <a:endCxn id="94" idx="2"/>
            </p:cNvCxnSpPr>
            <p:nvPr userDrawn="1"/>
          </p:nvCxnSpPr>
          <p:spPr>
            <a:xfrm>
              <a:off x="3309572" y="4998672"/>
              <a:ext cx="144828" cy="876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126" idx="0"/>
              <a:endCxn id="128" idx="3"/>
            </p:cNvCxnSpPr>
            <p:nvPr userDrawn="1"/>
          </p:nvCxnSpPr>
          <p:spPr>
            <a:xfrm flipV="1">
              <a:off x="2638807" y="5964402"/>
              <a:ext cx="72416" cy="41099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a:stCxn id="126" idx="1"/>
              <a:endCxn id="125" idx="5"/>
            </p:cNvCxnSpPr>
            <p:nvPr userDrawn="1"/>
          </p:nvCxnSpPr>
          <p:spPr>
            <a:xfrm flipH="1" flipV="1">
              <a:off x="2030802" y="5853501"/>
              <a:ext cx="556099" cy="54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a:stCxn id="126" idx="3"/>
              <a:endCxn id="127" idx="7"/>
            </p:cNvCxnSpPr>
            <p:nvPr userDrawn="1"/>
          </p:nvCxnSpPr>
          <p:spPr>
            <a:xfrm flipH="1">
              <a:off x="2278121" y="6500712"/>
              <a:ext cx="308780" cy="21352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a:stCxn id="119" idx="4"/>
              <a:endCxn id="127" idx="0"/>
            </p:cNvCxnSpPr>
            <p:nvPr userDrawn="1"/>
          </p:nvCxnSpPr>
          <p:spPr>
            <a:xfrm>
              <a:off x="2137156" y="5061712"/>
              <a:ext cx="104775" cy="16375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a:stCxn id="123" idx="5"/>
              <a:endCxn id="127" idx="1"/>
            </p:cNvCxnSpPr>
            <p:nvPr userDrawn="1"/>
          </p:nvCxnSpPr>
          <p:spPr>
            <a:xfrm>
              <a:off x="1559607" y="6112557"/>
              <a:ext cx="646134" cy="6016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136" idx="5"/>
              <a:endCxn id="146" idx="1"/>
            </p:cNvCxnSpPr>
            <p:nvPr userDrawn="1"/>
          </p:nvCxnSpPr>
          <p:spPr>
            <a:xfrm>
              <a:off x="875981" y="6667181"/>
              <a:ext cx="500275" cy="1827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a:stCxn id="136" idx="7"/>
              <a:endCxn id="123" idx="3"/>
            </p:cNvCxnSpPr>
            <p:nvPr userDrawn="1"/>
          </p:nvCxnSpPr>
          <p:spPr>
            <a:xfrm flipV="1">
              <a:off x="875981" y="6112557"/>
              <a:ext cx="585742" cy="4917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a:stCxn id="130" idx="6"/>
              <a:endCxn id="123" idx="2"/>
            </p:cNvCxnSpPr>
            <p:nvPr userDrawn="1"/>
          </p:nvCxnSpPr>
          <p:spPr>
            <a:xfrm>
              <a:off x="680212" y="6061456"/>
              <a:ext cx="761239" cy="215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a:stCxn id="136" idx="1"/>
              <a:endCxn id="130" idx="5"/>
            </p:cNvCxnSpPr>
            <p:nvPr userDrawn="1"/>
          </p:nvCxnSpPr>
          <p:spPr>
            <a:xfrm flipH="1" flipV="1">
              <a:off x="645693" y="6144793"/>
              <a:ext cx="167426" cy="45952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a:endCxn id="136" idx="2"/>
            </p:cNvCxnSpPr>
            <p:nvPr userDrawn="1"/>
          </p:nvCxnSpPr>
          <p:spPr>
            <a:xfrm flipV="1">
              <a:off x="279400" y="6635750"/>
              <a:ext cx="520700" cy="35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a:stCxn id="124" idx="5"/>
              <a:endCxn id="123" idx="1"/>
            </p:cNvCxnSpPr>
            <p:nvPr userDrawn="1"/>
          </p:nvCxnSpPr>
          <p:spPr>
            <a:xfrm>
              <a:off x="1282062" y="5498462"/>
              <a:ext cx="179661" cy="516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a:stCxn id="119" idx="3"/>
              <a:endCxn id="123" idx="7"/>
            </p:cNvCxnSpPr>
            <p:nvPr userDrawn="1"/>
          </p:nvCxnSpPr>
          <p:spPr>
            <a:xfrm flipH="1">
              <a:off x="1559607" y="5038352"/>
              <a:ext cx="521153" cy="97632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a:stCxn id="124" idx="7"/>
              <a:endCxn id="119" idx="3"/>
            </p:cNvCxnSpPr>
            <p:nvPr userDrawn="1"/>
          </p:nvCxnSpPr>
          <p:spPr>
            <a:xfrm flipV="1">
              <a:off x="1282062" y="5038352"/>
              <a:ext cx="798698" cy="33438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3924300" y="5032810"/>
              <a:ext cx="1429458" cy="9156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a:stCxn id="145" idx="6"/>
              <a:endCxn id="144" idx="2"/>
            </p:cNvCxnSpPr>
            <p:nvPr userDrawn="1"/>
          </p:nvCxnSpPr>
          <p:spPr>
            <a:xfrm flipV="1">
              <a:off x="8617712" y="3688335"/>
              <a:ext cx="221489" cy="458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a:stCxn id="103" idx="0"/>
              <a:endCxn id="143" idx="4"/>
            </p:cNvCxnSpPr>
            <p:nvPr userDrawn="1"/>
          </p:nvCxnSpPr>
          <p:spPr>
            <a:xfrm flipV="1">
              <a:off x="8029956" y="4430267"/>
              <a:ext cx="249428" cy="8402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a:stCxn id="142" idx="5"/>
              <a:endCxn id="143" idx="1"/>
            </p:cNvCxnSpPr>
            <p:nvPr userDrawn="1"/>
          </p:nvCxnSpPr>
          <p:spPr>
            <a:xfrm>
              <a:off x="7684037" y="3848637"/>
              <a:ext cx="533204" cy="4316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a:off x="7702550" y="3822699"/>
              <a:ext cx="2064073" cy="95561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a:stCxn id="142" idx="6"/>
              <a:endCxn id="154" idx="2"/>
            </p:cNvCxnSpPr>
            <p:nvPr userDrawn="1"/>
          </p:nvCxnSpPr>
          <p:spPr>
            <a:xfrm>
              <a:off x="7712456" y="3780028"/>
              <a:ext cx="1602994" cy="2843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6" name="Straight Connector 255"/>
            <p:cNvCxnSpPr>
              <a:stCxn id="144" idx="5"/>
              <a:endCxn id="154" idx="1"/>
            </p:cNvCxnSpPr>
            <p:nvPr userDrawn="1"/>
          </p:nvCxnSpPr>
          <p:spPr>
            <a:xfrm>
              <a:off x="8967547" y="3741497"/>
              <a:ext cx="361034" cy="2911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a:stCxn id="153" idx="1"/>
              <a:endCxn id="154" idx="5"/>
            </p:cNvCxnSpPr>
            <p:nvPr userDrawn="1"/>
          </p:nvCxnSpPr>
          <p:spPr>
            <a:xfrm flipH="1" flipV="1">
              <a:off x="9391981" y="4096081"/>
              <a:ext cx="375404" cy="66115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a:stCxn id="155" idx="2"/>
              <a:endCxn id="154" idx="7"/>
            </p:cNvCxnSpPr>
            <p:nvPr userDrawn="1"/>
          </p:nvCxnSpPr>
          <p:spPr>
            <a:xfrm flipH="1">
              <a:off x="9391981" y="3821303"/>
              <a:ext cx="729919" cy="2113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H="1">
              <a:off x="9909175" y="4098714"/>
              <a:ext cx="71586" cy="37803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a:stCxn id="162" idx="2"/>
              <a:endCxn id="140" idx="6"/>
            </p:cNvCxnSpPr>
            <p:nvPr userDrawn="1"/>
          </p:nvCxnSpPr>
          <p:spPr>
            <a:xfrm flipH="1">
              <a:off x="9944100" y="4510659"/>
              <a:ext cx="736600" cy="2641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a:stCxn id="162" idx="5"/>
              <a:endCxn id="139" idx="1"/>
            </p:cNvCxnSpPr>
            <p:nvPr userDrawn="1"/>
          </p:nvCxnSpPr>
          <p:spPr>
            <a:xfrm>
              <a:off x="10749426" y="4539126"/>
              <a:ext cx="585897" cy="35547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a:stCxn id="152" idx="6"/>
              <a:endCxn id="139" idx="2"/>
            </p:cNvCxnSpPr>
            <p:nvPr userDrawn="1"/>
          </p:nvCxnSpPr>
          <p:spPr>
            <a:xfrm flipV="1">
              <a:off x="9988550" y="4968240"/>
              <a:ext cx="1352550" cy="244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a:stCxn id="152" idx="5"/>
              <a:endCxn id="166" idx="1"/>
            </p:cNvCxnSpPr>
            <p:nvPr userDrawn="1"/>
          </p:nvCxnSpPr>
          <p:spPr>
            <a:xfrm>
              <a:off x="9967161" y="5264859"/>
              <a:ext cx="788831" cy="2968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a:stCxn id="149" idx="7"/>
              <a:endCxn id="152" idx="3"/>
            </p:cNvCxnSpPr>
            <p:nvPr userDrawn="1"/>
          </p:nvCxnSpPr>
          <p:spPr>
            <a:xfrm flipV="1">
              <a:off x="9487687" y="5264859"/>
              <a:ext cx="376202" cy="2202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9442197" y="4904163"/>
              <a:ext cx="337888" cy="575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6" name="Straight Connector 265"/>
            <p:cNvCxnSpPr>
              <a:stCxn id="151" idx="6"/>
              <a:endCxn id="153" idx="2"/>
            </p:cNvCxnSpPr>
            <p:nvPr userDrawn="1"/>
          </p:nvCxnSpPr>
          <p:spPr>
            <a:xfrm flipV="1">
              <a:off x="8894318" y="4821174"/>
              <a:ext cx="846583" cy="1625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8965811" y="4891463"/>
              <a:ext cx="782524" cy="70988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8147812" y="4865625"/>
              <a:ext cx="1593089" cy="497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a:off x="9494037" y="5557037"/>
              <a:ext cx="608813" cy="29906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a:off x="9486900" y="5600700"/>
              <a:ext cx="348028" cy="5258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H="1" flipV="1">
              <a:off x="8966200" y="5715000"/>
              <a:ext cx="277367" cy="51003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2" name="Straight Connector 271"/>
            <p:cNvCxnSpPr>
              <a:endCxn id="102" idx="0"/>
            </p:cNvCxnSpPr>
            <p:nvPr userDrawn="1"/>
          </p:nvCxnSpPr>
          <p:spPr>
            <a:xfrm>
              <a:off x="7175500" y="4699000"/>
              <a:ext cx="24638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a:off x="5919105" y="6211204"/>
              <a:ext cx="168559" cy="2513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4" name="Straight Connector 273"/>
            <p:cNvCxnSpPr>
              <a:endCxn id="139" idx="7"/>
            </p:cNvCxnSpPr>
            <p:nvPr userDrawn="1"/>
          </p:nvCxnSpPr>
          <p:spPr>
            <a:xfrm flipH="1">
              <a:off x="11520613" y="3670300"/>
              <a:ext cx="772987" cy="1224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a:endCxn id="163" idx="7"/>
            </p:cNvCxnSpPr>
            <p:nvPr userDrawn="1"/>
          </p:nvCxnSpPr>
          <p:spPr>
            <a:xfrm flipH="1">
              <a:off x="11887531" y="3581400"/>
              <a:ext cx="431469" cy="216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a:off x="6592647" y="5983047"/>
              <a:ext cx="429437" cy="77335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10210800" y="5618627"/>
              <a:ext cx="519790" cy="24877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159" idx="3"/>
              <a:endCxn id="148" idx="7"/>
            </p:cNvCxnSpPr>
            <p:nvPr userDrawn="1"/>
          </p:nvCxnSpPr>
          <p:spPr>
            <a:xfrm flipH="1">
              <a:off x="9958022" y="5941946"/>
              <a:ext cx="155626" cy="2099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9315781" y="6235700"/>
              <a:ext cx="514019" cy="1948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10812926" y="5390028"/>
              <a:ext cx="280378" cy="18639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11188700" y="5317491"/>
              <a:ext cx="95252" cy="2920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160" idx="2"/>
              <a:endCxn id="164" idx="6"/>
            </p:cNvCxnSpPr>
            <p:nvPr userDrawn="1"/>
          </p:nvCxnSpPr>
          <p:spPr>
            <a:xfrm flipH="1" flipV="1">
              <a:off x="11428729" y="5317491"/>
              <a:ext cx="255271" cy="369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3" name="Straight Connector 282"/>
            <p:cNvCxnSpPr>
              <a:stCxn id="161" idx="1"/>
              <a:endCxn id="160" idx="5"/>
            </p:cNvCxnSpPr>
            <p:nvPr userDrawn="1"/>
          </p:nvCxnSpPr>
          <p:spPr>
            <a:xfrm flipH="1" flipV="1">
              <a:off x="11783946" y="5395846"/>
              <a:ext cx="435678" cy="2607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4" name="Straight Connector 283"/>
            <p:cNvCxnSpPr>
              <a:stCxn id="161" idx="3"/>
              <a:endCxn id="147" idx="7"/>
            </p:cNvCxnSpPr>
            <p:nvPr userDrawn="1"/>
          </p:nvCxnSpPr>
          <p:spPr>
            <a:xfrm flipH="1">
              <a:off x="11993223" y="5803878"/>
              <a:ext cx="226401" cy="3607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5" name="Straight Connector 284"/>
            <p:cNvCxnSpPr>
              <a:stCxn id="160" idx="4"/>
              <a:endCxn id="147" idx="0"/>
            </p:cNvCxnSpPr>
            <p:nvPr userDrawn="1"/>
          </p:nvCxnSpPr>
          <p:spPr>
            <a:xfrm>
              <a:off x="11742547" y="5412994"/>
              <a:ext cx="177038" cy="72110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a:stCxn id="164" idx="4"/>
              <a:endCxn id="147" idx="1"/>
            </p:cNvCxnSpPr>
            <p:nvPr userDrawn="1"/>
          </p:nvCxnSpPr>
          <p:spPr>
            <a:xfrm>
              <a:off x="11362691" y="5383529"/>
              <a:ext cx="483256" cy="78107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a:stCxn id="153" idx="6"/>
              <a:endCxn id="139" idx="2"/>
            </p:cNvCxnSpPr>
            <p:nvPr userDrawn="1"/>
          </p:nvCxnSpPr>
          <p:spPr>
            <a:xfrm>
              <a:off x="9921747" y="4821176"/>
              <a:ext cx="1419353" cy="1196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a:endCxn id="139" idx="0"/>
            </p:cNvCxnSpPr>
            <p:nvPr userDrawn="1"/>
          </p:nvCxnSpPr>
          <p:spPr>
            <a:xfrm>
              <a:off x="11328400" y="4330700"/>
              <a:ext cx="117856" cy="53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89" name="Oval 288"/>
            <p:cNvSpPr/>
            <p:nvPr userDrawn="1"/>
          </p:nvSpPr>
          <p:spPr>
            <a:xfrm>
              <a:off x="11271253" y="4222753"/>
              <a:ext cx="95499" cy="95499"/>
            </a:xfrm>
            <a:prstGeom prst="ellipse">
              <a:avLst/>
            </a:prstGeom>
            <a:solidFill>
              <a:schemeClr val="bg1"/>
            </a:solidFill>
            <a:ln w="317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4494147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18" name="Picture 1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cxnSp>
        <p:nvCxnSpPr>
          <p:cNvPr id="335" name="Straight Connector 334"/>
          <p:cNvCxnSpPr>
            <a:stCxn id="244" idx="3"/>
          </p:cNvCxnSpPr>
          <p:nvPr userDrawn="1"/>
        </p:nvCxnSpPr>
        <p:spPr>
          <a:xfrm rot="10800000" flipH="1">
            <a:off x="10091500" y="-1781175"/>
            <a:ext cx="259128" cy="5512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2" name="Rectangle 21"/>
          <p:cNvSpPr/>
          <p:nvPr userDrawn="1"/>
        </p:nvSpPr>
        <p:spPr>
          <a:xfrm>
            <a:off x="2" y="0"/>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8" name="TextBox 407"/>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409" name="Group 408"/>
          <p:cNvGrpSpPr/>
          <p:nvPr userDrawn="1"/>
        </p:nvGrpSpPr>
        <p:grpSpPr>
          <a:xfrm>
            <a:off x="1206558" y="275335"/>
            <a:ext cx="11695521" cy="7269118"/>
            <a:chOff x="935649" y="38267"/>
            <a:chExt cx="11695521" cy="7269118"/>
          </a:xfrm>
        </p:grpSpPr>
        <p:cxnSp>
          <p:nvCxnSpPr>
            <p:cNvPr id="410" name="Straight Connector 409"/>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6" name="Straight Connector 415"/>
            <p:cNvCxnSpPr>
              <a:stCxn id="460"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8" name="Straight Connector 417"/>
            <p:cNvCxnSpPr>
              <a:stCxn id="463"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458" name="Oval 457"/>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9" name="Oval 458"/>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0" name="Oval 459"/>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1" name="Oval 460"/>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2" name="Oval 461"/>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3" name="Oval 462"/>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4" name="Oval 463"/>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5" name="Oval 464"/>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6" name="Oval 465"/>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7" name="Oval 466"/>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8" name="Oval 467"/>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9" name="Oval 468"/>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0" name="Oval 469"/>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1" name="Oval 470"/>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2" name="Oval 471"/>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3" name="Oval 472"/>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4" name="Oval 473"/>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5" name="Oval 474"/>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6" name="Oval 475"/>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7" name="Oval 476"/>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8" name="Oval 477"/>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9" name="Oval 478"/>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0" name="Oval 479"/>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1" name="Oval 480"/>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2" name="Oval 481"/>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3" name="Oval 482"/>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4" name="Oval 483"/>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5" name="Oval 484"/>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
        <p:nvSpPr>
          <p:cNvPr id="486" name="Title 1"/>
          <p:cNvSpPr>
            <a:spLocks noGrp="1"/>
          </p:cNvSpPr>
          <p:nvPr>
            <p:ph type="ctrTitle" hasCustomPrompt="1"/>
          </p:nvPr>
        </p:nvSpPr>
        <p:spPr>
          <a:xfrm>
            <a:off x="542743" y="1587501"/>
            <a:ext cx="11141257" cy="495299"/>
          </a:xfrm>
          <a:noFill/>
        </p:spPr>
        <p:txBody>
          <a:bodyPr lIns="0" tIns="0" rIns="0" bIns="0" anchor="ctr" anchorCtr="0">
            <a:noAutofit/>
          </a:bodyPr>
          <a:lstStyle>
            <a:lvl1pPr>
              <a:lnSpc>
                <a:spcPct val="80000"/>
              </a:lnSpc>
              <a:spcBef>
                <a:spcPts val="0"/>
              </a:spcBef>
              <a:spcAft>
                <a:spcPts val="0"/>
              </a:spcAft>
              <a:defRPr sz="3800" b="1">
                <a:solidFill>
                  <a:schemeClr val="accent1"/>
                </a:solidFill>
              </a:defRPr>
            </a:lvl1pPr>
          </a:lstStyle>
          <a:p>
            <a:r>
              <a:rPr lang="en-US" dirty="0" smtClean="0"/>
              <a:t>PRESENTATION TITLE</a:t>
            </a:r>
            <a:endParaRPr lang="en-US" dirty="0"/>
          </a:p>
        </p:txBody>
      </p:sp>
    </p:spTree>
    <p:extLst>
      <p:ext uri="{BB962C8B-B14F-4D97-AF65-F5344CB8AC3E}">
        <p14:creationId xmlns:p14="http://schemas.microsoft.com/office/powerpoint/2010/main" val="39109148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 2 Line Titles">
    <p:spTree>
      <p:nvGrpSpPr>
        <p:cNvPr id="1" name=""/>
        <p:cNvGrpSpPr/>
        <p:nvPr/>
      </p:nvGrpSpPr>
      <p:grpSpPr>
        <a:xfrm>
          <a:off x="0" y="0"/>
          <a:ext cx="0" cy="0"/>
          <a:chOff x="0" y="0"/>
          <a:chExt cx="0" cy="0"/>
        </a:xfrm>
      </p:grpSpPr>
      <p:grpSp>
        <p:nvGrpSpPr>
          <p:cNvPr id="82" name="Group 81"/>
          <p:cNvGrpSpPr/>
          <p:nvPr userDrawn="1"/>
        </p:nvGrpSpPr>
        <p:grpSpPr>
          <a:xfrm>
            <a:off x="1206558" y="275335"/>
            <a:ext cx="11695521" cy="7269118"/>
            <a:chOff x="935649" y="38267"/>
            <a:chExt cx="11695521" cy="7269118"/>
          </a:xfrm>
        </p:grpSpPr>
        <p:cxnSp>
          <p:nvCxnSpPr>
            <p:cNvPr id="84" name="Straight Connector 83"/>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140"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144"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138" name="Oval 137"/>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9" name="Oval 138"/>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0" name="Oval 139"/>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2" name="Oval 141"/>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3" name="Oval 142"/>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4" name="Oval 143"/>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5" name="Oval 144"/>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6" name="Oval 145"/>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7" name="Oval 146"/>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8" name="Oval 147"/>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0" name="Oval 149"/>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1" name="Oval 150"/>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2" name="Oval 151"/>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4" name="Oval 153"/>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5" name="Oval 154"/>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6" name="Oval 155"/>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7" name="Oval 156"/>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8" name="Oval 157"/>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9" name="Oval 158"/>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1" name="Oval 160"/>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2" name="Oval 161"/>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3" name="Oval 162"/>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5" name="Oval 164"/>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6" name="Oval 165"/>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7" name="Oval 166"/>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8" name="Oval 167"/>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9" name="Oval 168"/>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71" name="Oval 170"/>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pic>
        <p:nvPicPr>
          <p:cNvPr id="14" name="Picture 1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879" name="Rectangle 878"/>
          <p:cNvSpPr/>
          <p:nvPr userDrawn="1"/>
        </p:nvSpPr>
        <p:spPr>
          <a:xfrm>
            <a:off x="2" y="0"/>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31" name="Title 1"/>
          <p:cNvSpPr>
            <a:spLocks noGrp="1"/>
          </p:cNvSpPr>
          <p:nvPr>
            <p:ph type="ctrTitle" hasCustomPrompt="1"/>
          </p:nvPr>
        </p:nvSpPr>
        <p:spPr>
          <a:xfrm>
            <a:off x="542743" y="1587500"/>
            <a:ext cx="11141257" cy="95038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br>
              <a:rPr lang="en-US" dirty="0" smtClean="0"/>
            </a:br>
            <a:r>
              <a:rPr lang="en-US" dirty="0" smtClean="0"/>
              <a:t>TWO LINES</a:t>
            </a:r>
            <a:endParaRPr lang="en-US" dirty="0"/>
          </a:p>
        </p:txBody>
      </p:sp>
      <p:sp>
        <p:nvSpPr>
          <p:cNvPr id="172" name="TextBox 171"/>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spTree>
    <p:extLst>
      <p:ext uri="{BB962C8B-B14F-4D97-AF65-F5344CB8AC3E}">
        <p14:creationId xmlns:p14="http://schemas.microsoft.com/office/powerpoint/2010/main" val="317533153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New Chapter 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sp>
        <p:nvSpPr>
          <p:cNvPr id="983" name="Title 1"/>
          <p:cNvSpPr>
            <a:spLocks noGrp="1"/>
          </p:cNvSpPr>
          <p:nvPr>
            <p:ph type="ctrTitle" hasCustomPrompt="1"/>
          </p:nvPr>
        </p:nvSpPr>
        <p:spPr>
          <a:xfrm>
            <a:off x="0" y="3140083"/>
            <a:ext cx="12188825" cy="577835"/>
          </a:xfrm>
          <a:noFill/>
          <a:effectLst/>
        </p:spPr>
        <p:txBody>
          <a:bodyPr lIns="0" tIns="0" rIns="0" bIns="0" anchor="ctr" anchorCtr="0">
            <a:noAutofit/>
          </a:bodyPr>
          <a:lstStyle>
            <a:lvl1pPr algn="ctr">
              <a:lnSpc>
                <a:spcPts val="5127"/>
              </a:lnSpc>
              <a:spcBef>
                <a:spcPts val="0"/>
              </a:spcBef>
              <a:spcAft>
                <a:spcPts val="0"/>
              </a:spcAft>
              <a:defRPr sz="5400" b="0" cap="none" baseline="0">
                <a:solidFill>
                  <a:schemeClr val="accent1"/>
                </a:solidFill>
                <a:latin typeface="+mj-lt"/>
              </a:defRPr>
            </a:lvl1pPr>
          </a:lstStyle>
          <a:p>
            <a:r>
              <a:rPr lang="en-US" dirty="0" smtClean="0"/>
              <a:t>Introducing XYZ </a:t>
            </a:r>
            <a:endParaRPr lang="en-US" dirty="0"/>
          </a:p>
        </p:txBody>
      </p:sp>
    </p:spTree>
    <p:extLst>
      <p:ext uri="{BB962C8B-B14F-4D97-AF65-F5344CB8AC3E}">
        <p14:creationId xmlns:p14="http://schemas.microsoft.com/office/powerpoint/2010/main" val="42203466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240" y="889000"/>
            <a:ext cx="11099959" cy="558800"/>
          </a:xfrm>
          <a:prstGeom prst="rect">
            <a:avLst/>
          </a:prstGeom>
          <a:noFill/>
        </p:spPr>
        <p:txBody>
          <a:bodyPr vert="horz" lIns="0" tIns="0" rIns="0" bIns="0" rtlCol="0" anchor="t" anchorCtr="0">
            <a:noAutofit/>
          </a:bodyPr>
          <a:lstStyle/>
          <a:p>
            <a:r>
              <a:rPr lang="en-US" smtClean="0"/>
              <a:t>Click to edit Master title style</a:t>
            </a:r>
            <a:endParaRPr dirty="0"/>
          </a:p>
        </p:txBody>
      </p:sp>
      <p:sp>
        <p:nvSpPr>
          <p:cNvPr id="6" name="Text Placeholder 2"/>
          <p:cNvSpPr>
            <a:spLocks noGrp="1"/>
          </p:cNvSpPr>
          <p:nvPr>
            <p:ph type="body" idx="1"/>
          </p:nvPr>
        </p:nvSpPr>
        <p:spPr>
          <a:xfrm>
            <a:off x="533246" y="1600202"/>
            <a:ext cx="11099954" cy="408940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150460873"/>
      </p:ext>
    </p:extLst>
  </p:cSld>
  <p:clrMap bg1="lt1" tx1="dk1" bg2="lt2" tx2="dk2" accent1="accent1" accent2="accent2" accent3="accent3" accent4="accent4" accent5="accent5" accent6="accent6" hlink="hlink" folHlink="folHlink"/>
  <p:sldLayoutIdLst>
    <p:sldLayoutId id="2147483705" r:id="rId1"/>
    <p:sldLayoutId id="2147483800" r:id="rId2"/>
    <p:sldLayoutId id="2147483789" r:id="rId3"/>
    <p:sldLayoutId id="2147483787" r:id="rId4"/>
    <p:sldLayoutId id="2147483799" r:id="rId5"/>
    <p:sldLayoutId id="2147483801" r:id="rId6"/>
    <p:sldLayoutId id="2147483788" r:id="rId7"/>
    <p:sldLayoutId id="2147483786" r:id="rId8"/>
    <p:sldLayoutId id="2147483740" r:id="rId9"/>
    <p:sldLayoutId id="2147483742" r:id="rId10"/>
    <p:sldLayoutId id="2147483803" r:id="rId11"/>
    <p:sldLayoutId id="2147483744" r:id="rId12"/>
    <p:sldLayoutId id="2147483694" r:id="rId13"/>
    <p:sldLayoutId id="2147483793" r:id="rId14"/>
    <p:sldLayoutId id="2147483794" r:id="rId15"/>
    <p:sldLayoutId id="2147483765" r:id="rId16"/>
    <p:sldLayoutId id="2147483796" r:id="rId17"/>
    <p:sldLayoutId id="2147483797" r:id="rId18"/>
    <p:sldLayoutId id="2147483795" r:id="rId19"/>
    <p:sldLayoutId id="2147483767" r:id="rId20"/>
    <p:sldLayoutId id="2147483722" r:id="rId21"/>
    <p:sldLayoutId id="2147483676" r:id="rId22"/>
    <p:sldLayoutId id="2147483758" r:id="rId23"/>
    <p:sldLayoutId id="2147483757" r:id="rId24"/>
    <p:sldLayoutId id="2147483739" r:id="rId25"/>
    <p:sldLayoutId id="2147483790" r:id="rId26"/>
    <p:sldLayoutId id="2147483714" r:id="rId27"/>
    <p:sldLayoutId id="2147483731" r:id="rId28"/>
    <p:sldLayoutId id="2147483723" r:id="rId29"/>
    <p:sldLayoutId id="2147483750" r:id="rId30"/>
    <p:sldLayoutId id="2147483751" r:id="rId31"/>
    <p:sldLayoutId id="2147483752" r:id="rId32"/>
  </p:sldLayoutIdLst>
  <p:timing>
    <p:tnLst>
      <p:par>
        <p:cTn id="1" dur="indefinite" restart="never" nodeType="tmRoot"/>
      </p:par>
    </p:tnLst>
  </p:timing>
  <p:txStyles>
    <p:titleStyle>
      <a:lvl1pPr algn="l" defTabSz="1172078" rtl="0" eaLnBrk="1" latinLnBrk="0" hangingPunct="1">
        <a:lnSpc>
          <a:spcPts val="4000"/>
        </a:lnSpc>
        <a:spcBef>
          <a:spcPct val="0"/>
        </a:spcBef>
        <a:buNone/>
        <a:defRPr sz="3600" kern="1200" baseline="0">
          <a:solidFill>
            <a:schemeClr val="tx1"/>
          </a:solidFill>
          <a:latin typeface="+mj-lt"/>
          <a:ea typeface="+mj-ea"/>
          <a:cs typeface="Tahoma"/>
        </a:defRPr>
      </a:lvl1pPr>
    </p:titleStyle>
    <p:bodyStyle>
      <a:lvl1pPr marL="365760" indent="-256032" algn="l" defTabSz="1172078" rtl="0" eaLnBrk="1" latinLnBrk="0" hangingPunct="1">
        <a:spcBef>
          <a:spcPts val="600"/>
        </a:spcBef>
        <a:spcAft>
          <a:spcPts val="600"/>
        </a:spcAft>
        <a:buClr>
          <a:schemeClr val="tx2"/>
        </a:buClr>
        <a:buSzPct val="90000"/>
        <a:buFont typeface="Wingdings" charset="2"/>
        <a:buChar char="§"/>
        <a:defRPr sz="2300" kern="1200">
          <a:solidFill>
            <a:srgbClr val="4C4C4C"/>
          </a:solidFill>
          <a:latin typeface="+mj-lt"/>
          <a:ea typeface="+mn-ea"/>
          <a:cs typeface="Tahoma"/>
        </a:defRPr>
      </a:lvl1pPr>
      <a:lvl2pPr marL="758952" indent="-256032" algn="l" defTabSz="1172078" rtl="0" eaLnBrk="1" latinLnBrk="0" hangingPunct="1">
        <a:spcBef>
          <a:spcPts val="600"/>
        </a:spcBef>
        <a:spcAft>
          <a:spcPts val="600"/>
        </a:spcAft>
        <a:buClr>
          <a:schemeClr val="tx2"/>
        </a:buClr>
        <a:buSzPct val="90000"/>
        <a:buFont typeface="Wingdings" charset="2"/>
        <a:buChar char="§"/>
        <a:defRPr sz="2300" kern="1200">
          <a:solidFill>
            <a:srgbClr val="4C4C4C"/>
          </a:solidFill>
          <a:latin typeface="+mj-lt"/>
          <a:ea typeface="+mn-ea"/>
          <a:cs typeface="Tahoma"/>
        </a:defRPr>
      </a:lvl2pPr>
      <a:lvl3pPr marL="1133856" indent="-246888" algn="l" defTabSz="1172078" rtl="0" eaLnBrk="1" latinLnBrk="0" hangingPunct="1">
        <a:spcBef>
          <a:spcPts val="600"/>
        </a:spcBef>
        <a:spcAft>
          <a:spcPts val="600"/>
        </a:spcAft>
        <a:buClr>
          <a:schemeClr val="tx2"/>
        </a:buClr>
        <a:buSzPct val="90000"/>
        <a:buFont typeface="Wingdings" charset="2"/>
        <a:buChar char="§"/>
        <a:defRPr sz="2100" kern="1200">
          <a:solidFill>
            <a:srgbClr val="4C4C4C"/>
          </a:solidFill>
          <a:latin typeface="+mj-lt"/>
          <a:ea typeface="+mn-ea"/>
          <a:cs typeface="Tahoma"/>
        </a:defRPr>
      </a:lvl3pPr>
      <a:lvl4pPr marL="1472184" indent="-219456" algn="l" defTabSz="1172078" rtl="0" eaLnBrk="1" latinLnBrk="0" hangingPunct="1">
        <a:spcBef>
          <a:spcPts val="600"/>
        </a:spcBef>
        <a:spcAft>
          <a:spcPts val="600"/>
        </a:spcAft>
        <a:buClr>
          <a:schemeClr val="tx2"/>
        </a:buClr>
        <a:buSzPct val="90000"/>
        <a:buFont typeface="Wingdings" charset="2"/>
        <a:buChar char="§"/>
        <a:defRPr sz="1800" kern="1200">
          <a:solidFill>
            <a:srgbClr val="4C4C4C"/>
          </a:solidFill>
          <a:latin typeface="+mj-lt"/>
          <a:ea typeface="+mn-ea"/>
          <a:cs typeface="Tahoma"/>
        </a:defRPr>
      </a:lvl4pPr>
      <a:lvl5pPr marL="1828800" indent="-219456" algn="l" defTabSz="1172078" rtl="0" eaLnBrk="1" latinLnBrk="0" hangingPunct="1">
        <a:spcBef>
          <a:spcPts val="600"/>
        </a:spcBef>
        <a:spcAft>
          <a:spcPts val="600"/>
        </a:spcAft>
        <a:buClr>
          <a:schemeClr val="tx2"/>
        </a:buClr>
        <a:buSzPct val="90000"/>
        <a:buFont typeface="Wingdings" charset="2"/>
        <a:buChar char="§"/>
        <a:defRPr sz="1800" kern="1200">
          <a:solidFill>
            <a:srgbClr val="4C4C4C"/>
          </a:solidFill>
          <a:latin typeface="+mj-lt"/>
          <a:ea typeface="+mn-ea"/>
          <a:cs typeface="Tahoma"/>
        </a:defRPr>
      </a:lvl5pPr>
      <a:lvl6pPr marL="2936300" indent="-441565" algn="l" defTabSz="1172078" rtl="0" eaLnBrk="1" latinLnBrk="0" hangingPunct="1">
        <a:spcBef>
          <a:spcPts val="769"/>
        </a:spcBef>
        <a:buClr>
          <a:schemeClr val="tx1">
            <a:lumMod val="75000"/>
            <a:lumOff val="2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6pPr>
      <a:lvl7pPr marL="3365654" indent="-441565" algn="l" defTabSz="1172078" rtl="0" eaLnBrk="1" latinLnBrk="0" hangingPunct="1">
        <a:spcBef>
          <a:spcPts val="769"/>
        </a:spcBef>
        <a:buClr>
          <a:schemeClr val="bg1">
            <a:lumMod val="6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7pPr>
      <a:lvl8pPr marL="3807219" indent="-441565" algn="l" defTabSz="1172078" rtl="0" eaLnBrk="1" latinLnBrk="0" hangingPunct="1">
        <a:spcBef>
          <a:spcPts val="769"/>
        </a:spcBef>
        <a:buClr>
          <a:schemeClr val="tx1">
            <a:lumMod val="75000"/>
            <a:lumOff val="2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8pPr>
      <a:lvl9pPr marL="4246748" indent="-441565" algn="l" defTabSz="1172078" rtl="0" eaLnBrk="1" latinLnBrk="0" hangingPunct="1">
        <a:spcBef>
          <a:spcPts val="769"/>
        </a:spcBef>
        <a:buClr>
          <a:schemeClr val="bg1">
            <a:lumMod val="65000"/>
          </a:schemeClr>
        </a:buClr>
        <a:buSzPct val="90000"/>
        <a:buFont typeface="Wingdings" pitchFamily="2" charset="2"/>
        <a:buChar char=""/>
        <a:defRPr lang="en-US" sz="2300" kern="1200" dirty="0">
          <a:solidFill>
            <a:schemeClr val="tx1">
              <a:lumMod val="85000"/>
              <a:lumOff val="15000"/>
            </a:schemeClr>
          </a:solidFill>
          <a:latin typeface="+mn-lt"/>
          <a:ea typeface="+mn-ea"/>
          <a:cs typeface="+mn-cs"/>
        </a:defRPr>
      </a:lvl9pPr>
    </p:bodyStyle>
    <p:otherStyle>
      <a:defPPr>
        <a:defRPr/>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0.tiff"/><Relationship Id="rId3"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ryanjdew/odi-ikm-sql-to-marklogic"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marklogic.com/products/xcc" TargetMode="External"/><Relationship Id="rId4" Type="http://schemas.openxmlformats.org/officeDocument/2006/relationships/image" Target="../media/image3.tiff"/><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docs.marklogic.com/guide/admin/xdbc#id_21458" TargetMode="External"/><Relationship Id="rId4" Type="http://schemas.openxmlformats.org/officeDocument/2006/relationships/image" Target="../media/image4.tiff"/><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Oracle to MarkLogic Data Transfer – Sample ODI IKM Code</a:t>
            </a:r>
          </a:p>
          <a:p>
            <a:r>
              <a:rPr lang="en-US" dirty="0" smtClean="0"/>
              <a:t>August 19, 2016</a:t>
            </a:r>
            <a:endParaRPr lang="en-US" dirty="0"/>
          </a:p>
        </p:txBody>
      </p:sp>
      <p:sp>
        <p:nvSpPr>
          <p:cNvPr id="3" name="Title 2"/>
          <p:cNvSpPr>
            <a:spLocks noGrp="1"/>
          </p:cNvSpPr>
          <p:nvPr>
            <p:ph type="ctrTitle"/>
          </p:nvPr>
        </p:nvSpPr>
        <p:spPr/>
        <p:txBody>
          <a:bodyPr/>
          <a:lstStyle/>
          <a:p>
            <a:r>
              <a:rPr lang="en-US" dirty="0" smtClean="0"/>
              <a:t>MarkLogic ODI Integration Knowledge Module</a:t>
            </a:r>
            <a:endParaRPr lang="en-US" dirty="0"/>
          </a:p>
        </p:txBody>
      </p:sp>
    </p:spTree>
    <p:extLst>
      <p:ext uri="{BB962C8B-B14F-4D97-AF65-F5344CB8AC3E}">
        <p14:creationId xmlns:p14="http://schemas.microsoft.com/office/powerpoint/2010/main" val="4177026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Create a new </a:t>
            </a:r>
            <a:r>
              <a:rPr lang="en-US" dirty="0" smtClean="0"/>
              <a:t>Mapping</a:t>
            </a:r>
            <a:endParaRPr lang="en-US" dirty="0"/>
          </a:p>
        </p:txBody>
      </p:sp>
      <p:sp>
        <p:nvSpPr>
          <p:cNvPr id="4" name="Content Placeholder 3"/>
          <p:cNvSpPr>
            <a:spLocks noGrp="1"/>
          </p:cNvSpPr>
          <p:nvPr>
            <p:ph idx="1"/>
          </p:nvPr>
        </p:nvSpPr>
        <p:spPr>
          <a:xfrm>
            <a:off x="533255" y="1473640"/>
            <a:ext cx="11087245" cy="4736660"/>
          </a:xfrm>
        </p:spPr>
        <p:txBody>
          <a:bodyPr/>
          <a:lstStyle/>
          <a:p>
            <a:r>
              <a:rPr lang="en-US" dirty="0" smtClean="0"/>
              <a:t>Create new Mapping by right clicking Mapping and choosing “New Mapping”</a:t>
            </a:r>
          </a:p>
          <a:p>
            <a:endParaRPr lang="en-US" dirty="0"/>
          </a:p>
          <a:p>
            <a:endParaRPr lang="en-US" dirty="0" smtClean="0"/>
          </a:p>
          <a:p>
            <a:endParaRPr lang="en-US" dirty="0"/>
          </a:p>
          <a:p>
            <a:r>
              <a:rPr lang="en-US" dirty="0" smtClean="0"/>
              <a:t>Add source and target </a:t>
            </a:r>
            <a:r>
              <a:rPr lang="en-US" dirty="0" err="1" smtClean="0"/>
              <a:t>datastores</a:t>
            </a:r>
            <a:r>
              <a:rPr lang="en-US" dirty="0" smtClean="0"/>
              <a:t> by dragging them into the mapping’s Logical view</a:t>
            </a:r>
          </a:p>
          <a:p>
            <a:r>
              <a:rPr lang="en-US" dirty="0" smtClean="0"/>
              <a:t>Assign attributes by dragging them from the source attribute to the target attribute</a:t>
            </a:r>
          </a:p>
          <a:p>
            <a:endParaRPr lang="en-US" dirty="0"/>
          </a:p>
        </p:txBody>
      </p:sp>
      <p:pic>
        <p:nvPicPr>
          <p:cNvPr id="5" name="Picture 4"/>
          <p:cNvPicPr>
            <a:picLocks noChangeAspect="1"/>
          </p:cNvPicPr>
          <p:nvPr/>
        </p:nvPicPr>
        <p:blipFill>
          <a:blip r:embed="rId2"/>
          <a:stretch>
            <a:fillRect/>
          </a:stretch>
        </p:blipFill>
        <p:spPr>
          <a:xfrm>
            <a:off x="4430712" y="1886170"/>
            <a:ext cx="2971800" cy="1308100"/>
          </a:xfrm>
          <a:prstGeom prst="rect">
            <a:avLst/>
          </a:prstGeom>
        </p:spPr>
      </p:pic>
      <p:pic>
        <p:nvPicPr>
          <p:cNvPr id="6" name="Picture 5"/>
          <p:cNvPicPr>
            <a:picLocks noChangeAspect="1"/>
          </p:cNvPicPr>
          <p:nvPr/>
        </p:nvPicPr>
        <p:blipFill>
          <a:blip r:embed="rId3"/>
          <a:stretch>
            <a:fillRect/>
          </a:stretch>
        </p:blipFill>
        <p:spPr>
          <a:xfrm>
            <a:off x="3001962" y="4914900"/>
            <a:ext cx="5524500" cy="1574800"/>
          </a:xfrm>
          <a:prstGeom prst="rect">
            <a:avLst/>
          </a:prstGeom>
        </p:spPr>
      </p:pic>
    </p:spTree>
    <p:extLst>
      <p:ext uri="{BB962C8B-B14F-4D97-AF65-F5344CB8AC3E}">
        <p14:creationId xmlns:p14="http://schemas.microsoft.com/office/powerpoint/2010/main" val="1060966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Assign </a:t>
            </a:r>
            <a:r>
              <a:rPr lang="en-US" dirty="0" err="1" smtClean="0"/>
              <a:t>MarkLogic</a:t>
            </a:r>
            <a:r>
              <a:rPr lang="en-US" dirty="0" smtClean="0"/>
              <a:t> IKM to the target </a:t>
            </a:r>
            <a:r>
              <a:rPr lang="en-US" dirty="0" err="1" smtClean="0"/>
              <a:t>datastore</a:t>
            </a:r>
            <a:r>
              <a:rPr lang="en-US" dirty="0" smtClean="0"/>
              <a:t> </a:t>
            </a:r>
            <a:endParaRPr lang="en-US" dirty="0"/>
          </a:p>
        </p:txBody>
      </p:sp>
      <p:sp>
        <p:nvSpPr>
          <p:cNvPr id="4" name="Content Placeholder 3"/>
          <p:cNvSpPr>
            <a:spLocks noGrp="1"/>
          </p:cNvSpPr>
          <p:nvPr>
            <p:ph idx="1"/>
          </p:nvPr>
        </p:nvSpPr>
        <p:spPr>
          <a:xfrm>
            <a:off x="533255" y="1727200"/>
            <a:ext cx="11087245" cy="4025900"/>
          </a:xfrm>
        </p:spPr>
        <p:txBody>
          <a:bodyPr/>
          <a:lstStyle/>
          <a:p>
            <a:r>
              <a:rPr lang="en-US" dirty="0" smtClean="0"/>
              <a:t>Change to the “Physical” view of your mapping</a:t>
            </a:r>
          </a:p>
          <a:p>
            <a:r>
              <a:rPr lang="en-US" dirty="0" smtClean="0"/>
              <a:t>Select the target </a:t>
            </a:r>
            <a:r>
              <a:rPr lang="en-US" dirty="0" err="1" smtClean="0"/>
              <a:t>datastore</a:t>
            </a:r>
            <a:r>
              <a:rPr lang="en-US" dirty="0" smtClean="0"/>
              <a:t> to see its attributes.  You can also override the IKM settings for this specific mapping only.  </a:t>
            </a:r>
            <a:endParaRPr lang="en-US" dirty="0"/>
          </a:p>
        </p:txBody>
      </p:sp>
      <p:pic>
        <p:nvPicPr>
          <p:cNvPr id="5" name="Picture 4"/>
          <p:cNvPicPr>
            <a:picLocks noChangeAspect="1"/>
          </p:cNvPicPr>
          <p:nvPr/>
        </p:nvPicPr>
        <p:blipFill>
          <a:blip r:embed="rId2"/>
          <a:stretch>
            <a:fillRect/>
          </a:stretch>
        </p:blipFill>
        <p:spPr>
          <a:xfrm>
            <a:off x="3738119" y="3272918"/>
            <a:ext cx="4237481" cy="3379622"/>
          </a:xfrm>
          <a:prstGeom prst="rect">
            <a:avLst/>
          </a:prstGeom>
        </p:spPr>
      </p:pic>
    </p:spTree>
    <p:extLst>
      <p:ext uri="{BB962C8B-B14F-4D97-AF65-F5344CB8AC3E}">
        <p14:creationId xmlns:p14="http://schemas.microsoft.com/office/powerpoint/2010/main" val="682128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Run your mapping!</a:t>
            </a:r>
            <a:endParaRPr lang="en-US" dirty="0"/>
          </a:p>
        </p:txBody>
      </p:sp>
      <p:sp>
        <p:nvSpPr>
          <p:cNvPr id="4" name="Content Placeholder 3"/>
          <p:cNvSpPr>
            <a:spLocks noGrp="1"/>
          </p:cNvSpPr>
          <p:nvPr>
            <p:ph idx="1"/>
          </p:nvPr>
        </p:nvSpPr>
        <p:spPr>
          <a:xfrm>
            <a:off x="533255" y="1473640"/>
            <a:ext cx="11087245" cy="4520760"/>
          </a:xfrm>
        </p:spPr>
        <p:txBody>
          <a:bodyPr/>
          <a:lstStyle/>
          <a:p>
            <a:r>
              <a:rPr lang="en-US" dirty="0" smtClean="0"/>
              <a:t>Run your mapping by right clicking it and selecting “Run”</a:t>
            </a:r>
          </a:p>
          <a:p>
            <a:endParaRPr lang="en-US" dirty="0"/>
          </a:p>
          <a:p>
            <a:r>
              <a:rPr lang="en-US" dirty="0"/>
              <a:t>See results in MarkLogic by visiting the MarkLogic Query console at port 8000 of your MarkLogic instance </a:t>
            </a:r>
            <a:r>
              <a:rPr lang="en-US" dirty="0" smtClean="0"/>
              <a:t>(e.g., </a:t>
            </a:r>
            <a:r>
              <a:rPr lang="en-US" dirty="0"/>
              <a:t>http://localhost:8000/</a:t>
            </a:r>
            <a:r>
              <a:rPr lang="en-US" dirty="0" err="1"/>
              <a:t>qconsole</a:t>
            </a:r>
            <a:r>
              <a:rPr lang="en-US" dirty="0" smtClean="0"/>
              <a:t>), selecting your Database and clicking the “Explore” button.. </a:t>
            </a:r>
          </a:p>
          <a:p>
            <a:endParaRPr lang="en-US" dirty="0"/>
          </a:p>
          <a:p>
            <a:endParaRPr lang="en-US" dirty="0"/>
          </a:p>
        </p:txBody>
      </p:sp>
      <p:pic>
        <p:nvPicPr>
          <p:cNvPr id="6" name="Picture 5"/>
          <p:cNvPicPr>
            <a:picLocks noChangeAspect="1"/>
          </p:cNvPicPr>
          <p:nvPr/>
        </p:nvPicPr>
        <p:blipFill>
          <a:blip r:embed="rId2"/>
          <a:stretch>
            <a:fillRect/>
          </a:stretch>
        </p:blipFill>
        <p:spPr>
          <a:xfrm>
            <a:off x="1377950" y="3886200"/>
            <a:ext cx="5194300" cy="1828800"/>
          </a:xfrm>
          <a:prstGeom prst="rect">
            <a:avLst/>
          </a:prstGeom>
        </p:spPr>
      </p:pic>
    </p:spTree>
    <p:extLst>
      <p:ext uri="{BB962C8B-B14F-4D97-AF65-F5344CB8AC3E}">
        <p14:creationId xmlns:p14="http://schemas.microsoft.com/office/powerpoint/2010/main" val="513088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ctrTitle"/>
          </p:nvPr>
        </p:nvSpPr>
        <p:spPr/>
        <p:txBody>
          <a:bodyPr/>
          <a:lstStyle/>
          <a:p>
            <a:r>
              <a:rPr lang="en-US" dirty="0" smtClean="0"/>
              <a:t>End of Presentation</a:t>
            </a:r>
            <a:endParaRPr lang="en-US" dirty="0"/>
          </a:p>
        </p:txBody>
      </p:sp>
    </p:spTree>
    <p:extLst>
      <p:ext uri="{BB962C8B-B14F-4D97-AF65-F5344CB8AC3E}">
        <p14:creationId xmlns:p14="http://schemas.microsoft.com/office/powerpoint/2010/main" val="2983610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is this document?</a:t>
            </a:r>
            <a:endParaRPr lang="en-US" dirty="0"/>
          </a:p>
        </p:txBody>
      </p:sp>
      <p:sp>
        <p:nvSpPr>
          <p:cNvPr id="4" name="Content Placeholder 3"/>
          <p:cNvSpPr>
            <a:spLocks noGrp="1"/>
          </p:cNvSpPr>
          <p:nvPr>
            <p:ph idx="1"/>
          </p:nvPr>
        </p:nvSpPr>
        <p:spPr/>
        <p:txBody>
          <a:bodyPr/>
          <a:lstStyle/>
          <a:p>
            <a:r>
              <a:rPr lang="en-US" sz="2400" dirty="0"/>
              <a:t>This document provides instructions for setting up a sample Oracle Data Integration knowledge module to transfer data from an Oracle database to a MarkLogic database.  </a:t>
            </a:r>
          </a:p>
          <a:p>
            <a:endParaRPr lang="en-US" sz="2400" dirty="0"/>
          </a:p>
          <a:p>
            <a:r>
              <a:rPr lang="en-US" sz="2400" b="1" dirty="0"/>
              <a:t>It is intended for illustration purposes only.</a:t>
            </a:r>
          </a:p>
          <a:p>
            <a:endParaRPr lang="en-US" sz="2400" dirty="0"/>
          </a:p>
          <a:p>
            <a:r>
              <a:rPr lang="en-US" sz="2400" dirty="0"/>
              <a:t>A video walkthrough is also available </a:t>
            </a:r>
            <a:r>
              <a:rPr lang="en-US" sz="2400" dirty="0" smtClean="0"/>
              <a:t>on the project’s homepage at: </a:t>
            </a:r>
            <a:r>
              <a:rPr lang="en-US" sz="2400" dirty="0">
                <a:hlinkClick r:id="rId2"/>
              </a:rPr>
              <a:t>https://github.com/ryanjdew/odi-ikm-sql-to-marklogic</a:t>
            </a:r>
            <a:endParaRPr lang="en-US" sz="2400" dirty="0"/>
          </a:p>
          <a:p>
            <a:endParaRPr lang="en-US" dirty="0"/>
          </a:p>
        </p:txBody>
      </p:sp>
    </p:spTree>
    <p:extLst>
      <p:ext uri="{BB962C8B-B14F-4D97-AF65-F5344CB8AC3E}">
        <p14:creationId xmlns:p14="http://schemas.microsoft.com/office/powerpoint/2010/main" val="1916058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Initial Setup</a:t>
            </a:r>
            <a:endParaRPr lang="en-US" dirty="0"/>
          </a:p>
        </p:txBody>
      </p:sp>
      <p:sp>
        <p:nvSpPr>
          <p:cNvPr id="5" name="Content Placeholder 4"/>
          <p:cNvSpPr>
            <a:spLocks noGrp="1"/>
          </p:cNvSpPr>
          <p:nvPr>
            <p:ph idx="1"/>
          </p:nvPr>
        </p:nvSpPr>
        <p:spPr>
          <a:xfrm>
            <a:off x="533255" y="1600200"/>
            <a:ext cx="11087245" cy="4749800"/>
          </a:xfrm>
        </p:spPr>
        <p:txBody>
          <a:bodyPr/>
          <a:lstStyle/>
          <a:p>
            <a:pPr>
              <a:spcAft>
                <a:spcPts val="1200"/>
              </a:spcAft>
            </a:pPr>
            <a:r>
              <a:rPr lang="en-US" dirty="0" smtClean="0"/>
              <a:t>Install ODI version 12c</a:t>
            </a:r>
          </a:p>
          <a:p>
            <a:pPr>
              <a:spcAft>
                <a:spcPts val="1200"/>
              </a:spcAft>
            </a:pPr>
            <a:r>
              <a:rPr lang="en-US" dirty="0" smtClean="0"/>
              <a:t>Install MarkLogic version 8</a:t>
            </a:r>
          </a:p>
          <a:p>
            <a:pPr>
              <a:spcAft>
                <a:spcPts val="1200"/>
              </a:spcAft>
            </a:pPr>
            <a:r>
              <a:rPr lang="en-US" dirty="0" smtClean="0"/>
              <a:t>The Integration Knowledge </a:t>
            </a:r>
            <a:r>
              <a:rPr lang="en-US" dirty="0"/>
              <a:t>Module </a:t>
            </a:r>
            <a:r>
              <a:rPr lang="en-US" dirty="0" smtClean="0"/>
              <a:t>(IKM), </a:t>
            </a:r>
            <a:r>
              <a:rPr lang="en-US" i="1" dirty="0" smtClean="0"/>
              <a:t>IKM SQL to MarkLogic</a:t>
            </a:r>
            <a:r>
              <a:rPr lang="en-US" dirty="0" smtClean="0"/>
              <a:t>, relies </a:t>
            </a:r>
            <a:r>
              <a:rPr lang="en-US" dirty="0"/>
              <a:t>on </a:t>
            </a:r>
            <a:r>
              <a:rPr lang="en-US" dirty="0" err="1"/>
              <a:t>MarkLogic's</a:t>
            </a:r>
            <a:r>
              <a:rPr lang="en-US" dirty="0"/>
              <a:t> XCC Java library. You can download the library from </a:t>
            </a:r>
            <a:r>
              <a:rPr lang="en-US" dirty="0">
                <a:hlinkClick r:id="rId3"/>
              </a:rPr>
              <a:t>https://</a:t>
            </a:r>
            <a:r>
              <a:rPr lang="en-US" dirty="0" smtClean="0">
                <a:hlinkClick r:id="rId3"/>
              </a:rPr>
              <a:t>developer.marklogic.com/products/xcc</a:t>
            </a:r>
            <a:r>
              <a:rPr lang="en-US" dirty="0" smtClean="0"/>
              <a:t>. </a:t>
            </a:r>
            <a:r>
              <a:rPr lang="en-US" dirty="0"/>
              <a:t>After downloading the zipped distribution, you'll need to copy lib/marklogic-xcc-8.0.5.jar into the ~/.</a:t>
            </a:r>
            <a:r>
              <a:rPr lang="en-US" dirty="0" err="1"/>
              <a:t>odi</a:t>
            </a:r>
            <a:r>
              <a:rPr lang="en-US" dirty="0"/>
              <a:t>/</a:t>
            </a:r>
            <a:r>
              <a:rPr lang="en-US" dirty="0" err="1"/>
              <a:t>oracledi</a:t>
            </a:r>
            <a:r>
              <a:rPr lang="en-US" dirty="0"/>
              <a:t>/</a:t>
            </a:r>
            <a:r>
              <a:rPr lang="en-US" dirty="0" err="1"/>
              <a:t>userlib</a:t>
            </a:r>
            <a:r>
              <a:rPr lang="en-US" dirty="0"/>
              <a:t> folder. </a:t>
            </a:r>
            <a:endParaRPr lang="en-US" dirty="0" smtClean="0"/>
          </a:p>
          <a:p>
            <a:pPr>
              <a:spcAft>
                <a:spcPts val="1200"/>
              </a:spcAft>
            </a:pPr>
            <a:r>
              <a:rPr lang="en-US" dirty="0" smtClean="0"/>
              <a:t>In </a:t>
            </a:r>
            <a:r>
              <a:rPr lang="en-US" dirty="0"/>
              <a:t>order for the </a:t>
            </a:r>
            <a:r>
              <a:rPr lang="en-US" dirty="0" smtClean="0"/>
              <a:t>library </a:t>
            </a:r>
            <a:r>
              <a:rPr lang="en-US" dirty="0"/>
              <a:t>to be found, the ODI Studio will need to be restarted</a:t>
            </a:r>
            <a:r>
              <a:rPr lang="en-US" dirty="0" smtClean="0"/>
              <a:t>.</a:t>
            </a:r>
            <a:endParaRPr lang="en-US" dirty="0" smtClean="0"/>
          </a:p>
        </p:txBody>
      </p:sp>
      <p:pic>
        <p:nvPicPr>
          <p:cNvPr id="2" name="Picture 1"/>
          <p:cNvPicPr>
            <a:picLocks noChangeAspect="1"/>
          </p:cNvPicPr>
          <p:nvPr/>
        </p:nvPicPr>
        <p:blipFill>
          <a:blip r:embed="rId4"/>
          <a:stretch>
            <a:fillRect/>
          </a:stretch>
        </p:blipFill>
        <p:spPr>
          <a:xfrm>
            <a:off x="7473877" y="889000"/>
            <a:ext cx="3530600" cy="1726502"/>
          </a:xfrm>
          <a:prstGeom prst="rect">
            <a:avLst/>
          </a:prstGeom>
        </p:spPr>
      </p:pic>
    </p:spTree>
    <p:extLst>
      <p:ext uri="{BB962C8B-B14F-4D97-AF65-F5344CB8AC3E}">
        <p14:creationId xmlns:p14="http://schemas.microsoft.com/office/powerpoint/2010/main" val="3211396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Steps Overview</a:t>
            </a:r>
            <a:endParaRPr lang="en-US" dirty="0"/>
          </a:p>
        </p:txBody>
      </p:sp>
      <p:sp>
        <p:nvSpPr>
          <p:cNvPr id="3" name="Content Placeholder 2"/>
          <p:cNvSpPr>
            <a:spLocks noGrp="1"/>
          </p:cNvSpPr>
          <p:nvPr>
            <p:ph idx="1"/>
          </p:nvPr>
        </p:nvSpPr>
        <p:spPr/>
        <p:txBody>
          <a:bodyPr/>
          <a:lstStyle/>
          <a:p>
            <a:pPr marL="566928" indent="-457200">
              <a:spcAft>
                <a:spcPts val="1200"/>
              </a:spcAft>
              <a:buFont typeface="+mj-lt"/>
              <a:buAutoNum type="arabicPeriod"/>
            </a:pPr>
            <a:r>
              <a:rPr lang="en-US" dirty="0"/>
              <a:t>Setup a MarkLogic XDBC Server using MarkLogic Admin Console</a:t>
            </a:r>
          </a:p>
          <a:p>
            <a:pPr marL="566928" indent="-457200">
              <a:spcAft>
                <a:spcPts val="1200"/>
              </a:spcAft>
              <a:buFont typeface="+mj-lt"/>
              <a:buAutoNum type="arabicPeriod"/>
            </a:pPr>
            <a:r>
              <a:rPr lang="en-US" dirty="0"/>
              <a:t>Import the IKM SQL to MarkLogic </a:t>
            </a:r>
            <a:r>
              <a:rPr lang="en-US" dirty="0" smtClean="0"/>
              <a:t>module</a:t>
            </a:r>
            <a:endParaRPr lang="en-US" dirty="0"/>
          </a:p>
          <a:p>
            <a:pPr marL="566928" indent="-457200">
              <a:spcAft>
                <a:spcPts val="1200"/>
              </a:spcAft>
              <a:buFont typeface="+mj-lt"/>
              <a:buAutoNum type="arabicPeriod"/>
            </a:pPr>
            <a:r>
              <a:rPr lang="en-US" dirty="0" smtClean="0"/>
              <a:t>Confirm </a:t>
            </a:r>
            <a:r>
              <a:rPr lang="en-US" dirty="0"/>
              <a:t>the IKM SQL to MarkLogic settings for the project</a:t>
            </a:r>
          </a:p>
          <a:p>
            <a:pPr marL="566928" indent="-457200">
              <a:spcAft>
                <a:spcPts val="1200"/>
              </a:spcAft>
              <a:buFont typeface="+mj-lt"/>
              <a:buAutoNum type="arabicPeriod"/>
            </a:pPr>
            <a:r>
              <a:rPr lang="en-US" dirty="0" smtClean="0"/>
              <a:t>Create </a:t>
            </a:r>
            <a:r>
              <a:rPr lang="en-US" dirty="0"/>
              <a:t>a target M</a:t>
            </a:r>
            <a:r>
              <a:rPr lang="en-US" dirty="0" smtClean="0"/>
              <a:t>odel in ODI, </a:t>
            </a:r>
            <a:r>
              <a:rPr lang="en-US" dirty="0"/>
              <a:t>with a child target </a:t>
            </a:r>
            <a:r>
              <a:rPr lang="en-US" dirty="0" err="1"/>
              <a:t>d</a:t>
            </a:r>
            <a:r>
              <a:rPr lang="en-US" dirty="0" err="1" smtClean="0"/>
              <a:t>atastore</a:t>
            </a:r>
            <a:endParaRPr lang="en-US" dirty="0"/>
          </a:p>
          <a:p>
            <a:pPr marL="566928" indent="-457200">
              <a:spcAft>
                <a:spcPts val="1200"/>
              </a:spcAft>
              <a:buFont typeface="+mj-lt"/>
              <a:buAutoNum type="arabicPeriod"/>
            </a:pPr>
            <a:r>
              <a:rPr lang="en-US" dirty="0" smtClean="0"/>
              <a:t>Define </a:t>
            </a:r>
            <a:r>
              <a:rPr lang="en-US" dirty="0"/>
              <a:t>the attributes </a:t>
            </a:r>
            <a:r>
              <a:rPr lang="en-US" dirty="0" smtClean="0"/>
              <a:t>on target </a:t>
            </a:r>
            <a:r>
              <a:rPr lang="en-US" dirty="0" err="1" smtClean="0"/>
              <a:t>datastore</a:t>
            </a:r>
            <a:endParaRPr lang="en-US" dirty="0" smtClean="0"/>
          </a:p>
          <a:p>
            <a:pPr marL="566928" indent="-457200">
              <a:spcAft>
                <a:spcPts val="1200"/>
              </a:spcAft>
              <a:buFont typeface="+mj-lt"/>
              <a:buAutoNum type="arabicPeriod"/>
            </a:pPr>
            <a:r>
              <a:rPr lang="en-US" dirty="0" smtClean="0"/>
              <a:t>Create </a:t>
            </a:r>
            <a:r>
              <a:rPr lang="en-US" dirty="0"/>
              <a:t>a new m</a:t>
            </a:r>
            <a:r>
              <a:rPr lang="en-US" dirty="0" smtClean="0"/>
              <a:t>apping that uses the MarkLogic ODI IKM</a:t>
            </a:r>
          </a:p>
          <a:p>
            <a:pPr marL="566928" indent="-457200">
              <a:spcAft>
                <a:spcPts val="1200"/>
              </a:spcAft>
              <a:buFont typeface="+mj-lt"/>
              <a:buAutoNum type="arabicPeriod"/>
            </a:pPr>
            <a:r>
              <a:rPr lang="en-US" dirty="0" smtClean="0"/>
              <a:t>Run </a:t>
            </a:r>
            <a:r>
              <a:rPr lang="en-US" dirty="0"/>
              <a:t>your </a:t>
            </a:r>
            <a:r>
              <a:rPr lang="en-US" dirty="0" smtClean="0"/>
              <a:t>mapping </a:t>
            </a:r>
            <a:r>
              <a:rPr lang="en-US" dirty="0"/>
              <a:t>to send </a:t>
            </a:r>
            <a:r>
              <a:rPr lang="en-US" dirty="0" smtClean="0"/>
              <a:t>content from ORACLE to </a:t>
            </a:r>
            <a:r>
              <a:rPr lang="en-US" dirty="0"/>
              <a:t>MarkLogic!</a:t>
            </a:r>
          </a:p>
        </p:txBody>
      </p:sp>
    </p:spTree>
    <p:extLst>
      <p:ext uri="{BB962C8B-B14F-4D97-AF65-F5344CB8AC3E}">
        <p14:creationId xmlns:p14="http://schemas.microsoft.com/office/powerpoint/2010/main" val="3060524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Setup a </a:t>
            </a:r>
            <a:r>
              <a:rPr lang="en-US" dirty="0" smtClean="0"/>
              <a:t>XDBC Server for ODI to Interface With</a:t>
            </a:r>
            <a:r>
              <a:rPr lang="en-US" dirty="0"/>
              <a:t/>
            </a:r>
            <a:br>
              <a:rPr lang="en-US" dirty="0"/>
            </a:br>
            <a:endParaRPr lang="en-US" dirty="0"/>
          </a:p>
        </p:txBody>
      </p:sp>
      <p:sp>
        <p:nvSpPr>
          <p:cNvPr id="5" name="Content Placeholder 4"/>
          <p:cNvSpPr>
            <a:spLocks noGrp="1"/>
          </p:cNvSpPr>
          <p:nvPr>
            <p:ph idx="1"/>
          </p:nvPr>
        </p:nvSpPr>
        <p:spPr>
          <a:xfrm>
            <a:off x="533255" y="1600200"/>
            <a:ext cx="11087245" cy="4940300"/>
          </a:xfrm>
        </p:spPr>
        <p:txBody>
          <a:bodyPr/>
          <a:lstStyle/>
          <a:p>
            <a:pPr>
              <a:spcAft>
                <a:spcPts val="1800"/>
              </a:spcAft>
            </a:pPr>
            <a:r>
              <a:rPr lang="en-US" dirty="0">
                <a:solidFill>
                  <a:srgbClr val="7A7A7A"/>
                </a:solidFill>
              </a:rPr>
              <a:t>Setup a </a:t>
            </a:r>
            <a:r>
              <a:rPr lang="en-US" dirty="0" smtClean="0">
                <a:solidFill>
                  <a:srgbClr val="7A7A7A"/>
                </a:solidFill>
              </a:rPr>
              <a:t>XDBC </a:t>
            </a:r>
            <a:r>
              <a:rPr lang="en-US" dirty="0">
                <a:solidFill>
                  <a:srgbClr val="7A7A7A"/>
                </a:solidFill>
              </a:rPr>
              <a:t>Server associated </a:t>
            </a:r>
            <a:r>
              <a:rPr lang="en-US" dirty="0" smtClean="0">
                <a:solidFill>
                  <a:srgbClr val="7A7A7A"/>
                </a:solidFill>
              </a:rPr>
              <a:t>using MarkLogic Admin Console with </a:t>
            </a:r>
            <a:r>
              <a:rPr lang="en-US" dirty="0">
                <a:solidFill>
                  <a:srgbClr val="7A7A7A"/>
                </a:solidFill>
              </a:rPr>
              <a:t>the desired content database as described at </a:t>
            </a:r>
            <a:r>
              <a:rPr lang="en-US" dirty="0">
                <a:solidFill>
                  <a:srgbClr val="7A7A7A"/>
                </a:solidFill>
                <a:hlinkClick r:id="rId3"/>
              </a:rPr>
              <a:t>https://</a:t>
            </a:r>
            <a:r>
              <a:rPr lang="en-US" dirty="0" smtClean="0">
                <a:solidFill>
                  <a:srgbClr val="7A7A7A"/>
                </a:solidFill>
                <a:hlinkClick r:id="rId3"/>
              </a:rPr>
              <a:t>docs.marklogic.com/guide/admin/xdbc#id_21458</a:t>
            </a:r>
            <a:r>
              <a:rPr lang="en-US" dirty="0" smtClean="0">
                <a:solidFill>
                  <a:srgbClr val="7A7A7A"/>
                </a:solidFill>
              </a:rPr>
              <a:t>. Note </a:t>
            </a:r>
            <a:r>
              <a:rPr lang="en-US" dirty="0">
                <a:solidFill>
                  <a:srgbClr val="7A7A7A"/>
                </a:solidFill>
              </a:rPr>
              <a:t>that for the associated Modules database, you can select Modules</a:t>
            </a:r>
            <a:r>
              <a:rPr lang="en-US" dirty="0" smtClean="0">
                <a:solidFill>
                  <a:srgbClr val="7A7A7A"/>
                </a:solidFill>
              </a:rPr>
              <a:t>.</a:t>
            </a:r>
          </a:p>
          <a:p>
            <a:pPr>
              <a:spcAft>
                <a:spcPts val="1800"/>
              </a:spcAft>
            </a:pPr>
            <a:endParaRPr lang="en-US" dirty="0">
              <a:solidFill>
                <a:srgbClr val="7A7A7A"/>
              </a:solidFill>
            </a:endParaRPr>
          </a:p>
        </p:txBody>
      </p:sp>
      <p:pic>
        <p:nvPicPr>
          <p:cNvPr id="3" name="Picture 2"/>
          <p:cNvPicPr>
            <a:picLocks noChangeAspect="1"/>
          </p:cNvPicPr>
          <p:nvPr/>
        </p:nvPicPr>
        <p:blipFill>
          <a:blip r:embed="rId4"/>
          <a:stretch>
            <a:fillRect/>
          </a:stretch>
        </p:blipFill>
        <p:spPr>
          <a:xfrm>
            <a:off x="1827212" y="3124200"/>
            <a:ext cx="7511500" cy="3311334"/>
          </a:xfrm>
          <a:prstGeom prst="rect">
            <a:avLst/>
          </a:prstGeom>
        </p:spPr>
      </p:pic>
    </p:spTree>
    <p:extLst>
      <p:ext uri="{BB962C8B-B14F-4D97-AF65-F5344CB8AC3E}">
        <p14:creationId xmlns:p14="http://schemas.microsoft.com/office/powerpoint/2010/main" val="776609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Import the IKM SQL to MarkLogic module</a:t>
            </a:r>
            <a:br>
              <a:rPr lang="en-US" dirty="0"/>
            </a:br>
            <a:endParaRPr lang="en-US" dirty="0"/>
          </a:p>
        </p:txBody>
      </p:sp>
      <p:sp>
        <p:nvSpPr>
          <p:cNvPr id="3" name="Content Placeholder 2"/>
          <p:cNvSpPr>
            <a:spLocks noGrp="1"/>
          </p:cNvSpPr>
          <p:nvPr>
            <p:ph idx="1"/>
          </p:nvPr>
        </p:nvSpPr>
        <p:spPr/>
        <p:txBody>
          <a:bodyPr/>
          <a:lstStyle/>
          <a:p>
            <a:r>
              <a:rPr lang="en-US" dirty="0" smtClean="0"/>
              <a:t>Import the </a:t>
            </a:r>
            <a:r>
              <a:rPr lang="en-US" dirty="0"/>
              <a:t>IKM SQL to MarkLogic by right clicking on “Knowledge Modules” in ODI, selecting “Import Knowledge Module” and navigating on your local file system to where your IKM SQL to MarkLogic is located, and clicking “OK”</a:t>
            </a:r>
          </a:p>
          <a:p>
            <a:endParaRPr lang="en-US" dirty="0"/>
          </a:p>
        </p:txBody>
      </p:sp>
      <p:pic>
        <p:nvPicPr>
          <p:cNvPr id="4" name="Picture 3"/>
          <p:cNvPicPr>
            <a:picLocks noChangeAspect="1"/>
          </p:cNvPicPr>
          <p:nvPr/>
        </p:nvPicPr>
        <p:blipFill>
          <a:blip r:embed="rId2"/>
          <a:stretch>
            <a:fillRect/>
          </a:stretch>
        </p:blipFill>
        <p:spPr>
          <a:xfrm>
            <a:off x="2747962" y="2870200"/>
            <a:ext cx="6243638" cy="3423664"/>
          </a:xfrm>
          <a:prstGeom prst="rect">
            <a:avLst/>
          </a:prstGeom>
        </p:spPr>
      </p:pic>
    </p:spTree>
    <p:extLst>
      <p:ext uri="{BB962C8B-B14F-4D97-AF65-F5344CB8AC3E}">
        <p14:creationId xmlns:p14="http://schemas.microsoft.com/office/powerpoint/2010/main" val="1465161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Confirm the IKM SQL to MarkLogic settings for the project</a:t>
            </a:r>
            <a:br>
              <a:rPr lang="en-US" dirty="0" smtClean="0"/>
            </a:br>
            <a:endParaRPr lang="en-US" dirty="0"/>
          </a:p>
        </p:txBody>
      </p:sp>
      <p:sp>
        <p:nvSpPr>
          <p:cNvPr id="3" name="Content Placeholder 2"/>
          <p:cNvSpPr>
            <a:spLocks noGrp="1"/>
          </p:cNvSpPr>
          <p:nvPr>
            <p:ph idx="1"/>
          </p:nvPr>
        </p:nvSpPr>
        <p:spPr>
          <a:xfrm>
            <a:off x="533255" y="1971675"/>
            <a:ext cx="11087245" cy="4025900"/>
          </a:xfrm>
        </p:spPr>
        <p:txBody>
          <a:bodyPr/>
          <a:lstStyle/>
          <a:p>
            <a:r>
              <a:rPr lang="en-US" dirty="0" smtClean="0"/>
              <a:t>After importing the IKM, select it in ODI and choose the “Options” on the left to confirm or customize the settings of your MarkLogic </a:t>
            </a:r>
            <a:r>
              <a:rPr lang="en-US" dirty="0" smtClean="0"/>
              <a:t>instance</a:t>
            </a:r>
            <a:r>
              <a:rPr lang="en-US" dirty="0" smtClean="0"/>
              <a:t>, including whether documents are creating as JSON or XML.</a:t>
            </a:r>
            <a:endParaRPr lang="en-US" dirty="0"/>
          </a:p>
        </p:txBody>
      </p:sp>
      <p:pic>
        <p:nvPicPr>
          <p:cNvPr id="4" name="Picture 3"/>
          <p:cNvPicPr>
            <a:picLocks noChangeAspect="1"/>
          </p:cNvPicPr>
          <p:nvPr/>
        </p:nvPicPr>
        <p:blipFill>
          <a:blip r:embed="rId2"/>
          <a:stretch>
            <a:fillRect/>
          </a:stretch>
        </p:blipFill>
        <p:spPr>
          <a:xfrm>
            <a:off x="1485755" y="3324225"/>
            <a:ext cx="8698962" cy="3003550"/>
          </a:xfrm>
          <a:prstGeom prst="rect">
            <a:avLst/>
          </a:prstGeom>
        </p:spPr>
      </p:pic>
    </p:spTree>
    <p:extLst>
      <p:ext uri="{BB962C8B-B14F-4D97-AF65-F5344CB8AC3E}">
        <p14:creationId xmlns:p14="http://schemas.microsoft.com/office/powerpoint/2010/main" val="1014835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Create a target for the data in ODI</a:t>
            </a:r>
            <a:endParaRPr lang="en-US" dirty="0"/>
          </a:p>
        </p:txBody>
      </p:sp>
      <p:sp>
        <p:nvSpPr>
          <p:cNvPr id="5" name="Content Placeholder 4"/>
          <p:cNvSpPr>
            <a:spLocks noGrp="1"/>
          </p:cNvSpPr>
          <p:nvPr>
            <p:ph idx="1"/>
          </p:nvPr>
        </p:nvSpPr>
        <p:spPr>
          <a:xfrm>
            <a:off x="533255" y="1600200"/>
            <a:ext cx="5994545" cy="4152900"/>
          </a:xfrm>
        </p:spPr>
        <p:txBody>
          <a:bodyPr/>
          <a:lstStyle/>
          <a:p>
            <a:pPr lvl="1">
              <a:spcAft>
                <a:spcPts val="1800"/>
              </a:spcAft>
            </a:pPr>
            <a:r>
              <a:rPr lang="en-US" dirty="0" smtClean="0"/>
              <a:t>If desired, create </a:t>
            </a:r>
            <a:r>
              <a:rPr lang="en-US" dirty="0"/>
              <a:t>a </a:t>
            </a:r>
            <a:r>
              <a:rPr lang="en-US" dirty="0" smtClean="0"/>
              <a:t>new target model by right-clicking your model folder and selecting “New Model”</a:t>
            </a:r>
          </a:p>
          <a:p>
            <a:pPr lvl="1">
              <a:spcAft>
                <a:spcPts val="1800"/>
              </a:spcAft>
            </a:pPr>
            <a:endParaRPr lang="en-US" dirty="0" smtClean="0"/>
          </a:p>
          <a:p>
            <a:pPr lvl="1">
              <a:spcAft>
                <a:spcPts val="1800"/>
              </a:spcAft>
            </a:pPr>
            <a:r>
              <a:rPr lang="en-US" dirty="0" smtClean="0"/>
              <a:t>Create a new </a:t>
            </a:r>
            <a:r>
              <a:rPr lang="en-US" dirty="0" err="1" smtClean="0"/>
              <a:t>datastore</a:t>
            </a:r>
            <a:r>
              <a:rPr lang="en-US" dirty="0" smtClean="0"/>
              <a:t> by right-clicking the desired target model and selecting “New </a:t>
            </a:r>
            <a:r>
              <a:rPr lang="en-US" dirty="0" err="1" smtClean="0"/>
              <a:t>Datastore</a:t>
            </a:r>
            <a:r>
              <a:rPr lang="en-US" dirty="0" smtClean="0"/>
              <a:t>”</a:t>
            </a:r>
          </a:p>
          <a:p>
            <a:pPr lvl="1">
              <a:spcAft>
                <a:spcPts val="1800"/>
              </a:spcAft>
            </a:pPr>
            <a:endParaRPr lang="en-US" dirty="0"/>
          </a:p>
        </p:txBody>
      </p:sp>
      <p:pic>
        <p:nvPicPr>
          <p:cNvPr id="3" name="Picture 2"/>
          <p:cNvPicPr>
            <a:picLocks noChangeAspect="1"/>
          </p:cNvPicPr>
          <p:nvPr/>
        </p:nvPicPr>
        <p:blipFill>
          <a:blip r:embed="rId3"/>
          <a:stretch>
            <a:fillRect/>
          </a:stretch>
        </p:blipFill>
        <p:spPr>
          <a:xfrm>
            <a:off x="6807994" y="1600200"/>
            <a:ext cx="3033712" cy="1342623"/>
          </a:xfrm>
          <a:prstGeom prst="rect">
            <a:avLst/>
          </a:prstGeom>
        </p:spPr>
      </p:pic>
      <p:pic>
        <p:nvPicPr>
          <p:cNvPr id="6" name="Picture 5"/>
          <p:cNvPicPr>
            <a:picLocks noChangeAspect="1"/>
          </p:cNvPicPr>
          <p:nvPr/>
        </p:nvPicPr>
        <p:blipFill>
          <a:blip r:embed="rId4"/>
          <a:stretch>
            <a:fillRect/>
          </a:stretch>
        </p:blipFill>
        <p:spPr>
          <a:xfrm>
            <a:off x="6807994" y="3517187"/>
            <a:ext cx="3395662" cy="2235913"/>
          </a:xfrm>
          <a:prstGeom prst="rect">
            <a:avLst/>
          </a:prstGeom>
        </p:spPr>
      </p:pic>
    </p:spTree>
    <p:extLst>
      <p:ext uri="{BB962C8B-B14F-4D97-AF65-F5344CB8AC3E}">
        <p14:creationId xmlns:p14="http://schemas.microsoft.com/office/powerpoint/2010/main" val="18201858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533255" y="1663700"/>
            <a:ext cx="11087245" cy="3683000"/>
          </a:xfrm>
        </p:spPr>
        <p:txBody>
          <a:bodyPr/>
          <a:lstStyle/>
          <a:p>
            <a:pPr>
              <a:spcAft>
                <a:spcPts val="1800"/>
              </a:spcAft>
            </a:pPr>
            <a:r>
              <a:rPr lang="en-US" dirty="0" smtClean="0">
                <a:solidFill>
                  <a:srgbClr val="808080"/>
                </a:solidFill>
              </a:rPr>
              <a:t>Open the target </a:t>
            </a:r>
            <a:r>
              <a:rPr lang="en-US" dirty="0" err="1" smtClean="0">
                <a:solidFill>
                  <a:srgbClr val="808080"/>
                </a:solidFill>
              </a:rPr>
              <a:t>datastore</a:t>
            </a:r>
            <a:r>
              <a:rPr lang="en-US" dirty="0" smtClean="0">
                <a:solidFill>
                  <a:srgbClr val="808080"/>
                </a:solidFill>
              </a:rPr>
              <a:t> and define your desired attributes</a:t>
            </a:r>
          </a:p>
          <a:p>
            <a:pPr>
              <a:spcAft>
                <a:spcPts val="1800"/>
              </a:spcAft>
            </a:pPr>
            <a:endParaRPr lang="en-US" dirty="0">
              <a:solidFill>
                <a:srgbClr val="808080"/>
              </a:solidFill>
            </a:endParaRPr>
          </a:p>
        </p:txBody>
      </p:sp>
      <p:sp>
        <p:nvSpPr>
          <p:cNvPr id="4" name="Title 3"/>
          <p:cNvSpPr>
            <a:spLocks noGrp="1"/>
          </p:cNvSpPr>
          <p:nvPr>
            <p:ph type="ctrTitle"/>
          </p:nvPr>
        </p:nvSpPr>
        <p:spPr/>
        <p:txBody>
          <a:bodyPr/>
          <a:lstStyle/>
          <a:p>
            <a:r>
              <a:rPr lang="en-US" dirty="0" smtClean="0"/>
              <a:t>Define your target </a:t>
            </a:r>
            <a:r>
              <a:rPr lang="en-US" dirty="0" err="1" smtClean="0"/>
              <a:t>datastore</a:t>
            </a:r>
            <a:r>
              <a:rPr lang="en-US" dirty="0" smtClean="0"/>
              <a:t> attributes</a:t>
            </a:r>
            <a:endParaRPr lang="en-US" dirty="0"/>
          </a:p>
        </p:txBody>
      </p:sp>
      <p:pic>
        <p:nvPicPr>
          <p:cNvPr id="9" name="Picture 8"/>
          <p:cNvPicPr>
            <a:picLocks noChangeAspect="1"/>
          </p:cNvPicPr>
          <p:nvPr/>
        </p:nvPicPr>
        <p:blipFill>
          <a:blip r:embed="rId3"/>
          <a:stretch>
            <a:fillRect/>
          </a:stretch>
        </p:blipFill>
        <p:spPr>
          <a:xfrm>
            <a:off x="2430462" y="2444750"/>
            <a:ext cx="5778500" cy="2120900"/>
          </a:xfrm>
          <a:prstGeom prst="rect">
            <a:avLst/>
          </a:prstGeom>
        </p:spPr>
      </p:pic>
    </p:spTree>
    <p:extLst>
      <p:ext uri="{BB962C8B-B14F-4D97-AF65-F5344CB8AC3E}">
        <p14:creationId xmlns:p14="http://schemas.microsoft.com/office/powerpoint/2010/main" val="3064890653"/>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MarkLogic Colors">
      <a:dk1>
        <a:srgbClr val="010101"/>
      </a:dk1>
      <a:lt1>
        <a:sysClr val="window" lastClr="FFFFFF"/>
      </a:lt1>
      <a:dk2>
        <a:srgbClr val="D92231"/>
      </a:dk2>
      <a:lt2>
        <a:srgbClr val="FFFFFF"/>
      </a:lt2>
      <a:accent1>
        <a:srgbClr val="44499C"/>
      </a:accent1>
      <a:accent2>
        <a:srgbClr val="44499C"/>
      </a:accent2>
      <a:accent3>
        <a:srgbClr val="168DC9"/>
      </a:accent3>
      <a:accent4>
        <a:srgbClr val="149172"/>
      </a:accent4>
      <a:accent5>
        <a:srgbClr val="0295A8"/>
      </a:accent5>
      <a:accent6>
        <a:srgbClr val="004EA8"/>
      </a:accent6>
      <a:hlink>
        <a:srgbClr val="004EA8"/>
      </a:hlink>
      <a:folHlink>
        <a:srgbClr val="004EA8"/>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solidFill>
            <a:schemeClr val="tx1">
              <a:lumMod val="25000"/>
              <a:lumOff val="75000"/>
            </a:schemeClr>
          </a:solidFill>
        </a:ln>
        <a:effectLst/>
      </a:spPr>
      <a:bodyPr lIns="182880" tIns="91440" rIns="182880" bIns="91440" rtlCol="0" anchor="t" anchorCtr="0"/>
      <a:lstStyle>
        <a:defPPr>
          <a:defRPr sz="160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38100" cap="flat">
          <a:solidFill>
            <a:schemeClr val="tx1">
              <a:lumMod val="50000"/>
              <a:lumOff val="50000"/>
            </a:schemeClr>
          </a:solidFill>
          <a:tailEnd type="none" w="med" len="sm"/>
        </a:ln>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nchor="t" anchorCtr="0">
        <a:noAutofit/>
      </a:bodyPr>
      <a:lstStyle>
        <a:defPPr marL="342900" indent="-342900">
          <a:buClr>
            <a:schemeClr val="tx2"/>
          </a:buClr>
          <a:buFont typeface="Wingdings" charset="2"/>
          <a:buChar char="§"/>
          <a:defRPr dirty="0"/>
        </a:defPPr>
      </a:lstStyle>
    </a:txDef>
  </a:objectDefaults>
  <a:extraClrSchemeLst/>
  <a:extLst>
    <a:ext uri="{05A4C25C-085E-4340-85A3-A5531E510DB2}">
      <thm15:themeFamily xmlns:thm15="http://schemas.microsoft.com/office/thememl/2012/main" name="2016 PPT Guide" id="{39AA62B5-2504-7A4C-AB0B-78E6CF60F5D7}" vid="{91DC9BCD-DB11-B44A-94D2-E08F2F222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143</TotalTime>
  <Words>557</Words>
  <Application>Microsoft Macintosh PowerPoint</Application>
  <PresentationFormat>Custom</PresentationFormat>
  <Paragraphs>55</Paragraphs>
  <Slides>13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Courier New</vt:lpstr>
      <vt:lpstr>Tahoma</vt:lpstr>
      <vt:lpstr>Wingdings</vt:lpstr>
      <vt:lpstr>Arial</vt:lpstr>
      <vt:lpstr>blank</vt:lpstr>
      <vt:lpstr>MarkLogic ODI Integration Knowledge Module</vt:lpstr>
      <vt:lpstr>What is this document?</vt:lpstr>
      <vt:lpstr>Initial Setup</vt:lpstr>
      <vt:lpstr>Steps Overview</vt:lpstr>
      <vt:lpstr>Setup a XDBC Server for ODI to Interface With </vt:lpstr>
      <vt:lpstr>Import the IKM SQL to MarkLogic module </vt:lpstr>
      <vt:lpstr>Confirm the IKM SQL to MarkLogic settings for the project </vt:lpstr>
      <vt:lpstr>Create a target for the data in ODI</vt:lpstr>
      <vt:lpstr>Define your target datastore attributes</vt:lpstr>
      <vt:lpstr>Create a new Mapping</vt:lpstr>
      <vt:lpstr>Assign MarkLogic IKM to the target datastore </vt:lpstr>
      <vt:lpstr>Run your mapping!</vt:lpstr>
      <vt:lpstr>End of Presentation</vt:lpstr>
    </vt:vector>
  </TitlesOfParts>
  <Company/>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MarkLogic ODI Knowledge Module</dc:title>
  <dc:creator>Microsoft Office User</dc:creator>
  <cp:lastModifiedBy>Andrew Jacobs</cp:lastModifiedBy>
  <cp:revision>18</cp:revision>
  <cp:lastPrinted>2016-02-04T20:32:02Z</cp:lastPrinted>
  <dcterms:created xsi:type="dcterms:W3CDTF">2016-08-18T21:07:30Z</dcterms:created>
  <dcterms:modified xsi:type="dcterms:W3CDTF">2016-08-19T17:00:43Z</dcterms:modified>
</cp:coreProperties>
</file>